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4"/>
  </p:notesMasterIdLst>
  <p:sldIdLst>
    <p:sldId id="279" r:id="rId2"/>
    <p:sldId id="346" r:id="rId3"/>
    <p:sldId id="347" r:id="rId4"/>
    <p:sldId id="364" r:id="rId5"/>
    <p:sldId id="353" r:id="rId6"/>
    <p:sldId id="355" r:id="rId7"/>
    <p:sldId id="351" r:id="rId8"/>
    <p:sldId id="325" r:id="rId9"/>
    <p:sldId id="324" r:id="rId10"/>
    <p:sldId id="359" r:id="rId11"/>
    <p:sldId id="360" r:id="rId12"/>
    <p:sldId id="319" r:id="rId13"/>
  </p:sldIdLst>
  <p:sldSz cx="9144000" cy="6858000" type="screen4x3"/>
  <p:notesSz cx="6858000" cy="9144000"/>
  <p:defaultTextStyle>
    <a:defPPr>
      <a:defRPr lang="en-US"/>
    </a:defPPr>
    <a:lvl1pPr algn="l" rtl="0" fontAlgn="base">
      <a:spcBef>
        <a:spcPct val="0"/>
      </a:spcBef>
      <a:spcAft>
        <a:spcPct val="0"/>
      </a:spcAft>
      <a:defRPr sz="1000" kern="1200">
        <a:solidFill>
          <a:schemeClr val="tx1"/>
        </a:solidFill>
        <a:latin typeface="Arial" charset="0"/>
        <a:ea typeface="+mn-ea"/>
        <a:cs typeface="Arial" charset="0"/>
      </a:defRPr>
    </a:lvl1pPr>
    <a:lvl2pPr marL="457200" algn="l" rtl="0" fontAlgn="base">
      <a:spcBef>
        <a:spcPct val="0"/>
      </a:spcBef>
      <a:spcAft>
        <a:spcPct val="0"/>
      </a:spcAft>
      <a:defRPr sz="1000" kern="1200">
        <a:solidFill>
          <a:schemeClr val="tx1"/>
        </a:solidFill>
        <a:latin typeface="Arial" charset="0"/>
        <a:ea typeface="+mn-ea"/>
        <a:cs typeface="Arial" charset="0"/>
      </a:defRPr>
    </a:lvl2pPr>
    <a:lvl3pPr marL="914400" algn="l" rtl="0" fontAlgn="base">
      <a:spcBef>
        <a:spcPct val="0"/>
      </a:spcBef>
      <a:spcAft>
        <a:spcPct val="0"/>
      </a:spcAft>
      <a:defRPr sz="1000" kern="1200">
        <a:solidFill>
          <a:schemeClr val="tx1"/>
        </a:solidFill>
        <a:latin typeface="Arial" charset="0"/>
        <a:ea typeface="+mn-ea"/>
        <a:cs typeface="Arial" charset="0"/>
      </a:defRPr>
    </a:lvl3pPr>
    <a:lvl4pPr marL="1371600" algn="l" rtl="0" fontAlgn="base">
      <a:spcBef>
        <a:spcPct val="0"/>
      </a:spcBef>
      <a:spcAft>
        <a:spcPct val="0"/>
      </a:spcAft>
      <a:defRPr sz="1000" kern="1200">
        <a:solidFill>
          <a:schemeClr val="tx1"/>
        </a:solidFill>
        <a:latin typeface="Arial" charset="0"/>
        <a:ea typeface="+mn-ea"/>
        <a:cs typeface="Arial" charset="0"/>
      </a:defRPr>
    </a:lvl4pPr>
    <a:lvl5pPr marL="1828800" algn="l" rtl="0" fontAlgn="base">
      <a:spcBef>
        <a:spcPct val="0"/>
      </a:spcBef>
      <a:spcAft>
        <a:spcPct val="0"/>
      </a:spcAft>
      <a:defRPr sz="1000" kern="1200">
        <a:solidFill>
          <a:schemeClr val="tx1"/>
        </a:solidFill>
        <a:latin typeface="Arial" charset="0"/>
        <a:ea typeface="+mn-ea"/>
        <a:cs typeface="Arial" charset="0"/>
      </a:defRPr>
    </a:lvl5pPr>
    <a:lvl6pPr marL="2286000" algn="l" defTabSz="914400" rtl="0" eaLnBrk="1" latinLnBrk="0" hangingPunct="1">
      <a:defRPr sz="1000" kern="1200">
        <a:solidFill>
          <a:schemeClr val="tx1"/>
        </a:solidFill>
        <a:latin typeface="Arial" charset="0"/>
        <a:ea typeface="+mn-ea"/>
        <a:cs typeface="Arial" charset="0"/>
      </a:defRPr>
    </a:lvl6pPr>
    <a:lvl7pPr marL="2743200" algn="l" defTabSz="914400" rtl="0" eaLnBrk="1" latinLnBrk="0" hangingPunct="1">
      <a:defRPr sz="1000" kern="1200">
        <a:solidFill>
          <a:schemeClr val="tx1"/>
        </a:solidFill>
        <a:latin typeface="Arial" charset="0"/>
        <a:ea typeface="+mn-ea"/>
        <a:cs typeface="Arial" charset="0"/>
      </a:defRPr>
    </a:lvl7pPr>
    <a:lvl8pPr marL="3200400" algn="l" defTabSz="914400" rtl="0" eaLnBrk="1" latinLnBrk="0" hangingPunct="1">
      <a:defRPr sz="1000" kern="1200">
        <a:solidFill>
          <a:schemeClr val="tx1"/>
        </a:solidFill>
        <a:latin typeface="Arial" charset="0"/>
        <a:ea typeface="+mn-ea"/>
        <a:cs typeface="Arial" charset="0"/>
      </a:defRPr>
    </a:lvl8pPr>
    <a:lvl9pPr marL="3657600" algn="l" defTabSz="914400" rtl="0" eaLnBrk="1" latinLnBrk="0" hangingPunct="1">
      <a:defRPr sz="10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DBF5F9"/>
    <a:srgbClr val="E020C9"/>
    <a:srgbClr val="FF6600"/>
    <a:srgbClr val="000099"/>
    <a:srgbClr val="FF9900"/>
    <a:srgbClr val="CC9900"/>
    <a:srgbClr val="D60093"/>
    <a:srgbClr val="FFC000"/>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515" autoAdjust="0"/>
    <p:restoredTop sz="94434" autoAdjust="0"/>
  </p:normalViewPr>
  <p:slideViewPr>
    <p:cSldViewPr>
      <p:cViewPr varScale="1">
        <p:scale>
          <a:sx n="113" d="100"/>
          <a:sy n="113" d="100"/>
        </p:scale>
        <p:origin x="-1584"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8DE13C-D607-4906-938B-178D76FA2047}" type="datetimeFigureOut">
              <a:rPr lang="ru-RU" smtClean="0"/>
              <a:pPr/>
              <a:t>20.10.2023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17B4EE-A64F-45F2-B6E6-6DAC9AE66867}" type="slidenum">
              <a:rPr lang="ru-RU" smtClean="0"/>
              <a:pPr/>
              <a:t>‹#›</a:t>
            </a:fld>
            <a:endParaRPr lang="ru-RU"/>
          </a:p>
        </p:txBody>
      </p:sp>
    </p:spTree>
    <p:extLst>
      <p:ext uri="{BB962C8B-B14F-4D97-AF65-F5344CB8AC3E}">
        <p14:creationId xmlns:p14="http://schemas.microsoft.com/office/powerpoint/2010/main" xmlns="" val="1059228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a:ln/>
        </p:spPr>
      </p:sp>
      <p:sp>
        <p:nvSpPr>
          <p:cNvPr id="18435" name="Заметки 2"/>
          <p:cNvSpPr>
            <a:spLocks noGrp="1"/>
          </p:cNvSpPr>
          <p:nvPr>
            <p:ph type="body" idx="1"/>
          </p:nvPr>
        </p:nvSpPr>
        <p:spPr>
          <a:noFill/>
        </p:spPr>
        <p:txBody>
          <a:bodyPr/>
          <a:lstStyle/>
          <a:p>
            <a:endParaRPr lang="ru-RU" altLang="ru-RU" smtClean="0"/>
          </a:p>
        </p:txBody>
      </p:sp>
      <p:sp>
        <p:nvSpPr>
          <p:cNvPr id="18436" name="Номер слайда 3"/>
          <p:cNvSpPr>
            <a:spLocks noGrp="1"/>
          </p:cNvSpPr>
          <p:nvPr>
            <p:ph type="sldNum" sz="quarter" idx="5"/>
          </p:nvPr>
        </p:nvSpPr>
        <p:spPr>
          <a:noFill/>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F13531F-CA43-4CA4-916B-2FE7D8E24521}" type="slidenum">
              <a:rPr lang="ru-RU" altLang="ru-RU" sz="1200" smtClean="0">
                <a:latin typeface="Tahoma" panose="020B0604030504040204" pitchFamily="34" charset="0"/>
              </a:rPr>
              <a:pPr/>
              <a:t>10</a:t>
            </a:fld>
            <a:endParaRPr lang="ru-RU" altLang="ru-RU" sz="1200" smtClean="0">
              <a:latin typeface="Tahoma" panose="020B0604030504040204" pitchFamily="34" charset="0"/>
            </a:endParaRPr>
          </a:p>
        </p:txBody>
      </p:sp>
    </p:spTree>
    <p:extLst>
      <p:ext uri="{BB962C8B-B14F-4D97-AF65-F5344CB8AC3E}">
        <p14:creationId xmlns:p14="http://schemas.microsoft.com/office/powerpoint/2010/main" xmlns="" val="2407865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82D0935E-F492-46B6-89C5-6FD0506F2513}" type="slidenum">
              <a:rPr lang="ru-RU" smtClean="0"/>
              <a:pPr/>
              <a:t>12</a:t>
            </a:fld>
            <a:endParaRPr lang="ru-RU" dirty="0"/>
          </a:p>
        </p:txBody>
      </p:sp>
    </p:spTree>
    <p:extLst>
      <p:ext uri="{BB962C8B-B14F-4D97-AF65-F5344CB8AC3E}">
        <p14:creationId xmlns:p14="http://schemas.microsoft.com/office/powerpoint/2010/main" xmlns="" val="1014990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pPr>
              <a:defRPr/>
            </a:pPr>
            <a:fld id="{C1A49006-AB73-4E47-BC99-DF7AD79C1405}" type="datetimeFigureOut">
              <a:rPr lang="en-US" smtClean="0"/>
              <a:pPr>
                <a:defRPr/>
              </a:pPr>
              <a:t>10/20/2023</a:t>
            </a:fld>
            <a:endParaRPr lang="en-US"/>
          </a:p>
        </p:txBody>
      </p:sp>
      <p:sp>
        <p:nvSpPr>
          <p:cNvPr id="19" name="Нижний колонтитул 18"/>
          <p:cNvSpPr>
            <a:spLocks noGrp="1"/>
          </p:cNvSpPr>
          <p:nvPr>
            <p:ph type="ftr" sz="quarter" idx="11"/>
          </p:nvPr>
        </p:nvSpPr>
        <p:spPr/>
        <p:txBody>
          <a:bodyPr/>
          <a:lstStyle/>
          <a:p>
            <a:pPr>
              <a:defRPr/>
            </a:pPr>
            <a:endParaRPr lang="en-US"/>
          </a:p>
        </p:txBody>
      </p:sp>
      <p:sp>
        <p:nvSpPr>
          <p:cNvPr id="27" name="Номер слайда 26"/>
          <p:cNvSpPr>
            <a:spLocks noGrp="1"/>
          </p:cNvSpPr>
          <p:nvPr>
            <p:ph type="sldNum" sz="quarter" idx="12"/>
          </p:nvPr>
        </p:nvSpPr>
        <p:spPr/>
        <p:txBody>
          <a:bodyPr/>
          <a:lstStyle/>
          <a:p>
            <a:pPr>
              <a:defRPr/>
            </a:pPr>
            <a:fld id="{53B2FD07-0929-4383-90C8-9AE92F5C951C}"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92CB2B20-0129-4E0C-835E-2E34D08563B4}" type="datetimeFigureOut">
              <a:rPr lang="en-US" smtClean="0"/>
              <a:pPr>
                <a:defRPr/>
              </a:pPr>
              <a:t>10/20/2023</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E1CE1BB9-9DE9-43E9-8D3B-FB5F8CF456F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B22B454A-C3EA-428C-B52D-6203422BCA31}" type="datetimeFigureOut">
              <a:rPr lang="en-US" smtClean="0"/>
              <a:pPr>
                <a:defRPr/>
              </a:pPr>
              <a:t>10/20/2023</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3D4BD8A2-FFA8-454F-9C3A-C754BD7AF69E}"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FC610305-85D1-4AA3-815B-0B774909D768}" type="datetimeFigureOut">
              <a:rPr lang="en-US" smtClean="0"/>
              <a:pPr>
                <a:defRPr/>
              </a:pPr>
              <a:t>10/20/2023</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EAC5D890-2AEF-4513-B049-770FCBB0DE4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fld id="{C69BE088-41EB-4040-9410-7AE9F5EA14FF}" type="datetimeFigureOut">
              <a:rPr lang="en-US" smtClean="0"/>
              <a:pPr>
                <a:defRPr/>
              </a:pPr>
              <a:t>10/20/2023</a:t>
            </a:fld>
            <a:endParaRPr lang="en-US"/>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30880470-FEB9-4CB4-A69C-1500BDD1E8DF}"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fld id="{ED71A213-5C1D-4113-816D-0F92DCC1EF85}" type="datetimeFigureOut">
              <a:rPr lang="en-US" smtClean="0"/>
              <a:pPr>
                <a:defRPr/>
              </a:pPr>
              <a:t>10/20/2023</a:t>
            </a:fld>
            <a:endParaRPr lang="en-US"/>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71A13AE4-7909-4469-B288-CD2046498B9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pPr>
              <a:defRPr/>
            </a:pPr>
            <a:fld id="{1154F7AC-A588-4E2E-855A-1D25599A7D6C}" type="datetimeFigureOut">
              <a:rPr lang="en-US" smtClean="0"/>
              <a:pPr>
                <a:defRPr/>
              </a:pPr>
              <a:t>10/20/2023</a:t>
            </a:fld>
            <a:endParaRPr lang="en-US"/>
          </a:p>
        </p:txBody>
      </p:sp>
      <p:sp>
        <p:nvSpPr>
          <p:cNvPr id="8" name="Нижний колонтитул 7"/>
          <p:cNvSpPr>
            <a:spLocks noGrp="1"/>
          </p:cNvSpPr>
          <p:nvPr>
            <p:ph type="ftr" sz="quarter" idx="11"/>
          </p:nvPr>
        </p:nvSpPr>
        <p:spPr/>
        <p:txBody>
          <a:bodyPr/>
          <a:lstStyle/>
          <a:p>
            <a:pPr>
              <a:defRPr/>
            </a:pPr>
            <a:endParaRPr lang="en-US"/>
          </a:p>
        </p:txBody>
      </p:sp>
      <p:sp>
        <p:nvSpPr>
          <p:cNvPr id="9" name="Номер слайда 8"/>
          <p:cNvSpPr>
            <a:spLocks noGrp="1"/>
          </p:cNvSpPr>
          <p:nvPr>
            <p:ph type="sldNum" sz="quarter" idx="12"/>
          </p:nvPr>
        </p:nvSpPr>
        <p:spPr/>
        <p:txBody>
          <a:bodyPr/>
          <a:lstStyle/>
          <a:p>
            <a:pPr>
              <a:defRPr/>
            </a:pPr>
            <a:fld id="{20D0C8E5-5BC8-4A3E-B19E-ACF2EA2B4241}"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fld id="{F2394B3F-6B20-444E-B520-49A922584C5A}" type="datetimeFigureOut">
              <a:rPr lang="en-US" smtClean="0"/>
              <a:pPr>
                <a:defRPr/>
              </a:pPr>
              <a:t>10/20/2023</a:t>
            </a:fld>
            <a:endParaRPr lang="en-US"/>
          </a:p>
        </p:txBody>
      </p:sp>
      <p:sp>
        <p:nvSpPr>
          <p:cNvPr id="4" name="Нижний колонтитул 3"/>
          <p:cNvSpPr>
            <a:spLocks noGrp="1"/>
          </p:cNvSpPr>
          <p:nvPr>
            <p:ph type="ftr" sz="quarter" idx="11"/>
          </p:nvPr>
        </p:nvSpPr>
        <p:spPr/>
        <p:txBody>
          <a:bodyPr/>
          <a:lstStyle/>
          <a:p>
            <a:pPr>
              <a:defRPr/>
            </a:pPr>
            <a:endParaRPr lang="en-US"/>
          </a:p>
        </p:txBody>
      </p:sp>
      <p:sp>
        <p:nvSpPr>
          <p:cNvPr id="5" name="Номер слайда 4"/>
          <p:cNvSpPr>
            <a:spLocks noGrp="1"/>
          </p:cNvSpPr>
          <p:nvPr>
            <p:ph type="sldNum" sz="quarter" idx="12"/>
          </p:nvPr>
        </p:nvSpPr>
        <p:spPr/>
        <p:txBody>
          <a:bodyPr/>
          <a:lstStyle/>
          <a:p>
            <a:pPr>
              <a:defRPr/>
            </a:pPr>
            <a:fld id="{B7C81F11-2B4F-4058-87FA-46BA7E11ACC6}"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1ACA9E8F-CC43-4677-91F2-DC1C873B566C}" type="datetimeFigureOut">
              <a:rPr lang="en-US" smtClean="0"/>
              <a:pPr>
                <a:defRPr/>
              </a:pPr>
              <a:t>10/20/2023</a:t>
            </a:fld>
            <a:endParaRPr lang="en-US"/>
          </a:p>
        </p:txBody>
      </p:sp>
      <p:sp>
        <p:nvSpPr>
          <p:cNvPr id="3" name="Нижний колонтитул 2"/>
          <p:cNvSpPr>
            <a:spLocks noGrp="1"/>
          </p:cNvSpPr>
          <p:nvPr>
            <p:ph type="ftr" sz="quarter" idx="11"/>
          </p:nvPr>
        </p:nvSpPr>
        <p:spPr/>
        <p:txBody>
          <a:bodyPr/>
          <a:lstStyle/>
          <a:p>
            <a:pPr>
              <a:defRPr/>
            </a:pPr>
            <a:endParaRPr lang="en-US"/>
          </a:p>
        </p:txBody>
      </p:sp>
      <p:sp>
        <p:nvSpPr>
          <p:cNvPr id="4" name="Номер слайда 3"/>
          <p:cNvSpPr>
            <a:spLocks noGrp="1"/>
          </p:cNvSpPr>
          <p:nvPr>
            <p:ph type="sldNum" sz="quarter" idx="12"/>
          </p:nvPr>
        </p:nvSpPr>
        <p:spPr/>
        <p:txBody>
          <a:bodyPr/>
          <a:lstStyle/>
          <a:p>
            <a:pPr>
              <a:defRPr/>
            </a:pPr>
            <a:fld id="{DB5AB9E5-0BAA-4479-B58B-5C31450E42FD}"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fld id="{24F2A9D1-0825-4C51-910F-2A61A56CFD0A}" type="datetimeFigureOut">
              <a:rPr lang="en-US" smtClean="0"/>
              <a:pPr>
                <a:defRPr/>
              </a:pPr>
              <a:t>10/20/2023</a:t>
            </a:fld>
            <a:endParaRPr lang="en-US"/>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35B02261-0F0A-4C0A-B5F4-4E17F465382B}"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fld id="{F536EFBC-3C73-4384-BD1D-FDBCFD6AB3BC}" type="datetimeFigureOut">
              <a:rPr lang="en-US" smtClean="0"/>
              <a:pPr>
                <a:defRPr/>
              </a:pPr>
              <a:t>10/20/2023</a:t>
            </a:fld>
            <a:endParaRPr lang="en-US"/>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a:xfrm>
            <a:off x="8077200" y="6356350"/>
            <a:ext cx="609600" cy="365125"/>
          </a:xfrm>
        </p:spPr>
        <p:txBody>
          <a:bodyPr/>
          <a:lstStyle/>
          <a:p>
            <a:pPr>
              <a:defRPr/>
            </a:pPr>
            <a:fld id="{8D9C1414-E854-4179-9CA7-505405B26217}" type="slidenum">
              <a:rPr lang="en-US" smtClean="0"/>
              <a:pPr>
                <a:defRPr/>
              </a:pPr>
              <a:t>‹#›</a:t>
            </a:fld>
            <a:endParaRPr lang="en-US"/>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B9EE6F72-A158-422C-8049-CE5E0D5F1582}" type="datetimeFigureOut">
              <a:rPr lang="en-US" smtClean="0"/>
              <a:pPr>
                <a:defRPr/>
              </a:pPr>
              <a:t>10/20/2023</a:t>
            </a:fld>
            <a:endParaRPr 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4F841160-CED1-44C9-B87F-52CA801DA695}" type="slidenum">
              <a:rPr lang="en-US" smtClean="0"/>
              <a:pPr>
                <a:defRPr/>
              </a:pPr>
              <a:t>‹#›</a:t>
            </a:fld>
            <a:endParaRPr lang="en-US"/>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Объект 3"/>
          <p:cNvSpPr txBox="1">
            <a:spLocks/>
          </p:cNvSpPr>
          <p:nvPr/>
        </p:nvSpPr>
        <p:spPr>
          <a:xfrm>
            <a:off x="1" y="1247547"/>
            <a:ext cx="9036496" cy="5632311"/>
          </a:xfrm>
          <a:prstGeom prst="rect">
            <a:avLst/>
          </a:prstGeom>
          <a:noFill/>
        </p:spPr>
        <p:txBody>
          <a:bodyPr vert="horz" wrap="square" lIns="91440" tIns="45720" rIns="91440" bIns="45720">
            <a:sp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lgn="ctr" fontAlgn="auto">
              <a:spcBef>
                <a:spcPts val="0"/>
              </a:spcBef>
              <a:spcAft>
                <a:spcPts val="0"/>
              </a:spcAft>
              <a:buFont typeface="Wingdings 2"/>
              <a:buNone/>
            </a:pPr>
            <a:r>
              <a:rPr lang="kk-KZ" sz="5400" b="1" dirty="0" smtClean="0">
                <a:ln w="12700">
                  <a:solidFill>
                    <a:srgbClr val="00B0F0"/>
                  </a:solidFill>
                  <a:prstDash val="solid"/>
                </a:ln>
                <a:solidFill>
                  <a:srgbClr val="0070C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Менің кәсіби мамандығым</a:t>
            </a:r>
            <a:r>
              <a:rPr lang="kk-KZ" sz="5400" b="1" dirty="0" smtClean="0">
                <a:ln w="12700">
                  <a:solidFill>
                    <a:srgbClr val="00B0F0"/>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a:t>
            </a:r>
            <a:endParaRPr lang="kk-KZ" sz="5400" b="1" dirty="0">
              <a:ln w="12700">
                <a:solidFill>
                  <a:srgbClr val="00B0F0"/>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a:p>
            <a:pPr marL="0" indent="0" algn="ctr" fontAlgn="auto">
              <a:spcBef>
                <a:spcPts val="0"/>
              </a:spcBef>
              <a:spcAft>
                <a:spcPts val="0"/>
              </a:spcAft>
              <a:buNone/>
            </a:pPr>
            <a:endParaRPr lang="kk-KZ" sz="3600" b="1" dirty="0" smtClean="0">
              <a:solidFill>
                <a:srgbClr val="E020C9"/>
              </a:solidFill>
              <a:latin typeface="Times New Roman" panose="02020603050405020304" pitchFamily="18" charset="0"/>
              <a:cs typeface="Times New Roman" panose="02020603050405020304" pitchFamily="18" charset="0"/>
            </a:endParaRPr>
          </a:p>
          <a:p>
            <a:pPr marL="0" indent="0" algn="ctr" fontAlgn="auto">
              <a:spcBef>
                <a:spcPts val="0"/>
              </a:spcBef>
              <a:spcAft>
                <a:spcPts val="0"/>
              </a:spcAft>
              <a:buNone/>
            </a:pPr>
            <a:endParaRPr lang="kk-KZ" sz="3600" b="1" dirty="0">
              <a:solidFill>
                <a:srgbClr val="E020C9"/>
              </a:solidFill>
              <a:latin typeface="Times New Roman" panose="02020603050405020304" pitchFamily="18" charset="0"/>
              <a:cs typeface="Times New Roman" panose="02020603050405020304" pitchFamily="18" charset="0"/>
            </a:endParaRPr>
          </a:p>
          <a:p>
            <a:pPr marL="0" indent="0" algn="ctr" fontAlgn="auto">
              <a:spcBef>
                <a:spcPts val="0"/>
              </a:spcBef>
              <a:spcAft>
                <a:spcPts val="0"/>
              </a:spcAft>
              <a:buNone/>
            </a:pPr>
            <a:endParaRPr lang="kk-KZ" sz="3600" b="1" dirty="0" smtClean="0">
              <a:solidFill>
                <a:srgbClr val="E020C9"/>
              </a:solidFill>
              <a:latin typeface="Times New Roman" panose="02020603050405020304" pitchFamily="18" charset="0"/>
              <a:cs typeface="Times New Roman" panose="02020603050405020304" pitchFamily="18" charset="0"/>
            </a:endParaRPr>
          </a:p>
          <a:p>
            <a:pPr marL="0" indent="0" algn="ctr" fontAlgn="auto">
              <a:spcBef>
                <a:spcPts val="0"/>
              </a:spcBef>
              <a:spcAft>
                <a:spcPts val="0"/>
              </a:spcAft>
              <a:buNone/>
            </a:pPr>
            <a:endParaRPr lang="kk-KZ" sz="3600" b="1" dirty="0">
              <a:solidFill>
                <a:srgbClr val="E020C9"/>
              </a:solidFill>
              <a:latin typeface="Times New Roman" panose="02020603050405020304" pitchFamily="18" charset="0"/>
              <a:cs typeface="Times New Roman" panose="02020603050405020304" pitchFamily="18" charset="0"/>
            </a:endParaRPr>
          </a:p>
          <a:p>
            <a:pPr marL="0" indent="0" algn="ctr" fontAlgn="auto">
              <a:spcBef>
                <a:spcPts val="0"/>
              </a:spcBef>
              <a:spcAft>
                <a:spcPts val="0"/>
              </a:spcAft>
              <a:buNone/>
            </a:pPr>
            <a:endParaRPr lang="kk-KZ" sz="3600" b="1" dirty="0" smtClean="0">
              <a:solidFill>
                <a:srgbClr val="E020C9"/>
              </a:solidFill>
              <a:latin typeface="Times New Roman" panose="02020603050405020304" pitchFamily="18" charset="0"/>
              <a:cs typeface="Times New Roman" panose="02020603050405020304" pitchFamily="18" charset="0"/>
            </a:endParaRPr>
          </a:p>
          <a:p>
            <a:pPr marL="0" indent="0" algn="ctr" fontAlgn="auto">
              <a:spcBef>
                <a:spcPts val="0"/>
              </a:spcBef>
              <a:spcAft>
                <a:spcPts val="0"/>
              </a:spcAft>
              <a:buNone/>
            </a:pPr>
            <a:endParaRPr lang="kk-KZ" sz="3600" b="1" dirty="0" smtClean="0">
              <a:solidFill>
                <a:srgbClr val="E020C9"/>
              </a:solidFill>
              <a:latin typeface="Times New Roman" panose="02020603050405020304" pitchFamily="18" charset="0"/>
              <a:cs typeface="Times New Roman" panose="02020603050405020304" pitchFamily="18" charset="0"/>
            </a:endParaRPr>
          </a:p>
          <a:p>
            <a:pPr marL="0" indent="0" algn="ctr" fontAlgn="auto">
              <a:spcBef>
                <a:spcPts val="0"/>
              </a:spcBef>
              <a:spcAft>
                <a:spcPts val="0"/>
              </a:spcAft>
              <a:buNone/>
            </a:pPr>
            <a:r>
              <a:rPr lang="kk-KZ" sz="3600" b="1" dirty="0" smtClean="0">
                <a:solidFill>
                  <a:srgbClr val="0070C0"/>
                </a:solidFill>
                <a:latin typeface="Times New Roman" panose="02020603050405020304" pitchFamily="18" charset="0"/>
                <a:cs typeface="Times New Roman" panose="02020603050405020304" pitchFamily="18" charset="0"/>
              </a:rPr>
              <a:t>ПСИХОЛОГИЯЛЫҚ  </a:t>
            </a:r>
            <a:r>
              <a:rPr lang="kk-KZ" sz="3600" b="1" dirty="0">
                <a:solidFill>
                  <a:srgbClr val="0070C0"/>
                </a:solidFill>
                <a:latin typeface="Times New Roman" pitchFamily="18" charset="0"/>
                <a:cs typeface="Times New Roman" pitchFamily="18" charset="0"/>
              </a:rPr>
              <a:t>ТРЕНИНГ</a:t>
            </a:r>
          </a:p>
          <a:p>
            <a:pPr marL="0" indent="0" algn="ctr" fontAlgn="auto">
              <a:spcBef>
                <a:spcPts val="0"/>
              </a:spcBef>
              <a:spcAft>
                <a:spcPts val="0"/>
              </a:spcAft>
              <a:buFont typeface="Wingdings 2"/>
              <a:buNone/>
            </a:pPr>
            <a:endParaRPr lang="ru-RU" sz="5400" b="1" dirty="0">
              <a:ln w="12700">
                <a:solidFill>
                  <a:srgbClr val="00B0F0"/>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endParaRPr>
          </a:p>
        </p:txBody>
      </p:sp>
      <p:pic>
        <p:nvPicPr>
          <p:cNvPr id="8" name="Рисунок 7"/>
          <p:cNvPicPr>
            <a:picLocks noChangeAspect="1"/>
          </p:cNvPicPr>
          <p:nvPr/>
        </p:nvPicPr>
        <p:blipFill>
          <a:blip r:embed="rId2"/>
          <a:stretch>
            <a:fillRect/>
          </a:stretch>
        </p:blipFill>
        <p:spPr>
          <a:xfrm>
            <a:off x="2123067" y="2420888"/>
            <a:ext cx="4790364" cy="2376264"/>
          </a:xfrm>
          <a:prstGeom prst="rect">
            <a:avLst/>
          </a:prstGeom>
        </p:spPr>
      </p:pic>
    </p:spTree>
    <p:extLst>
      <p:ext uri="{BB962C8B-B14F-4D97-AF65-F5344CB8AC3E}">
        <p14:creationId xmlns:p14="http://schemas.microsoft.com/office/powerpoint/2010/main" xmlns="" val="133357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Содержимое 2"/>
          <p:cNvSpPr>
            <a:spLocks noGrp="1"/>
          </p:cNvSpPr>
          <p:nvPr>
            <p:ph sz="quarter" idx="1"/>
          </p:nvPr>
        </p:nvSpPr>
        <p:spPr>
          <a:xfrm>
            <a:off x="107504" y="188640"/>
            <a:ext cx="8568952" cy="6408712"/>
          </a:xfrm>
        </p:spPr>
        <p:txBody>
          <a:bodyPr/>
          <a:lstStyle/>
          <a:p>
            <a:pPr>
              <a:buFontTx/>
              <a:buNone/>
            </a:pPr>
            <a:r>
              <a:rPr lang="kk-KZ" altLang="ru-RU" sz="3600" b="1" i="1" dirty="0" smtClean="0">
                <a:solidFill>
                  <a:srgbClr val="FF0000"/>
                </a:solidFill>
                <a:latin typeface="Times New Roman" panose="02020603050405020304" pitchFamily="18" charset="0"/>
                <a:cs typeface="Times New Roman" panose="02020603050405020304" pitchFamily="18" charset="0"/>
              </a:rPr>
              <a:t>         </a:t>
            </a:r>
          </a:p>
          <a:p>
            <a:pPr algn="ctr">
              <a:buFontTx/>
              <a:buNone/>
            </a:pPr>
            <a:r>
              <a:rPr lang="kk-KZ" altLang="ru-RU" sz="3200" b="1" dirty="0" smtClean="0">
                <a:solidFill>
                  <a:srgbClr val="FF0000"/>
                </a:solidFill>
                <a:latin typeface="Times New Roman" panose="02020603050405020304" pitchFamily="18" charset="0"/>
                <a:cs typeface="Times New Roman" panose="02020603050405020304" pitchFamily="18" charset="0"/>
              </a:rPr>
              <a:t>        </a:t>
            </a:r>
            <a:r>
              <a:rPr lang="kk-KZ" altLang="ru-RU" sz="3200" b="1" dirty="0" smtClean="0">
                <a:solidFill>
                  <a:srgbClr val="0070C0"/>
                </a:solidFill>
                <a:latin typeface="Times New Roman" panose="02020603050405020304" pitchFamily="18" charset="0"/>
                <a:cs typeface="Times New Roman" panose="02020603050405020304" pitchFamily="18" charset="0"/>
              </a:rPr>
              <a:t>«Жылы  тілектер»</a:t>
            </a:r>
          </a:p>
          <a:p>
            <a:pPr algn="ctr">
              <a:buFontTx/>
              <a:buNone/>
            </a:pPr>
            <a:endParaRPr lang="kk-KZ" altLang="ru-RU" sz="3200" b="1" dirty="0" smtClean="0">
              <a:solidFill>
                <a:srgbClr val="0070C0"/>
              </a:solidFill>
              <a:latin typeface="Times New Roman" panose="02020603050405020304" pitchFamily="18" charset="0"/>
              <a:cs typeface="Times New Roman" panose="02020603050405020304" pitchFamily="18" charset="0"/>
            </a:endParaRPr>
          </a:p>
          <a:p>
            <a:pPr algn="ctr">
              <a:buFontTx/>
              <a:buNone/>
            </a:pPr>
            <a:r>
              <a:rPr lang="kk-KZ" altLang="ru-RU" sz="2800" b="1" dirty="0" smtClean="0">
                <a:solidFill>
                  <a:srgbClr val="0070C0"/>
                </a:solidFill>
                <a:latin typeface="Times New Roman" panose="02020603050405020304" pitchFamily="18" charset="0"/>
                <a:cs typeface="Times New Roman" panose="02020603050405020304" pitchFamily="18" charset="0"/>
              </a:rPr>
              <a:t>«Жүректен шыққан сөз жүрекке жол табады»</a:t>
            </a:r>
          </a:p>
          <a:p>
            <a:pPr algn="ctr">
              <a:buFontTx/>
              <a:buNone/>
            </a:pPr>
            <a:r>
              <a:rPr lang="kk-KZ" altLang="ru-RU" sz="2800" b="1" dirty="0">
                <a:solidFill>
                  <a:srgbClr val="0070C0"/>
                </a:solidFill>
                <a:latin typeface="Times New Roman" panose="02020603050405020304" pitchFamily="18" charset="0"/>
                <a:cs typeface="Times New Roman" panose="02020603050405020304" pitchFamily="18" charset="0"/>
              </a:rPr>
              <a:t> </a:t>
            </a:r>
            <a:r>
              <a:rPr lang="kk-KZ" altLang="ru-RU" sz="2800" b="1" dirty="0" smtClean="0">
                <a:solidFill>
                  <a:srgbClr val="0070C0"/>
                </a:solidFill>
                <a:latin typeface="Times New Roman" panose="02020603050405020304" pitchFamily="18" charset="0"/>
                <a:cs typeface="Times New Roman" panose="02020603050405020304" pitchFamily="18" charset="0"/>
              </a:rPr>
              <a:t>                                                                          Ә.Науай</a:t>
            </a:r>
          </a:p>
          <a:p>
            <a:pPr algn="ctr">
              <a:buFontTx/>
              <a:buNone/>
            </a:pPr>
            <a:endParaRPr lang="kk-KZ" altLang="ru-RU" sz="3200" b="1" dirty="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smtClean="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smtClean="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smtClean="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smtClean="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smtClean="0">
              <a:solidFill>
                <a:srgbClr val="0070C0"/>
              </a:solidFill>
              <a:latin typeface="Times New Roman" panose="02020603050405020304" pitchFamily="18" charset="0"/>
              <a:cs typeface="Times New Roman" panose="02020603050405020304" pitchFamily="18" charset="0"/>
            </a:endParaRPr>
          </a:p>
          <a:p>
            <a:pPr algn="ctr">
              <a:buFontTx/>
              <a:buNone/>
            </a:pPr>
            <a:endParaRPr lang="kk-KZ" altLang="ru-RU" sz="3200" b="1" dirty="0" smtClean="0">
              <a:solidFill>
                <a:srgbClr val="0070C0"/>
              </a:solidFill>
              <a:latin typeface="Times New Roman" panose="02020603050405020304" pitchFamily="18" charset="0"/>
              <a:cs typeface="Times New Roman" panose="02020603050405020304" pitchFamily="18" charset="0"/>
            </a:endParaRPr>
          </a:p>
          <a:p>
            <a:pPr>
              <a:buFontTx/>
              <a:buNone/>
            </a:pPr>
            <a:endParaRPr lang="kk-KZ" altLang="ru-RU" sz="3600" b="1" i="1" dirty="0" smtClean="0">
              <a:solidFill>
                <a:srgbClr val="FF0000"/>
              </a:solidFill>
              <a:latin typeface="Times New Roman" panose="02020603050405020304" pitchFamily="18" charset="0"/>
              <a:cs typeface="Times New Roman" panose="02020603050405020304" pitchFamily="18" charset="0"/>
            </a:endParaRPr>
          </a:p>
          <a:p>
            <a:pPr>
              <a:buFontTx/>
              <a:buNone/>
            </a:pPr>
            <a:endParaRPr lang="ru-RU" altLang="ru-RU" sz="3600" i="1" dirty="0" smtClean="0">
              <a:solidFill>
                <a:srgbClr val="FF0000"/>
              </a:solidFill>
              <a:latin typeface="Times New Roman" panose="02020603050405020304" pitchFamily="18" charset="0"/>
              <a:cs typeface="Times New Roman" panose="02020603050405020304" pitchFamily="18" charset="0"/>
            </a:endParaRPr>
          </a:p>
        </p:txBody>
      </p:sp>
      <p:pic>
        <p:nvPicPr>
          <p:cNvPr id="17411" name="Picture 2" descr="C:\Users\1\Desktop\122975286_vesnaleto.jpg"/>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195736" y="3140968"/>
            <a:ext cx="5184577" cy="28803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9243124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8229600" cy="2580896"/>
          </a:xfrm>
        </p:spPr>
        <p:txBody>
          <a:bodyPr>
            <a:noAutofit/>
          </a:bodyPr>
          <a:lstStyle/>
          <a:p>
            <a:pPr algn="ctr"/>
            <a:r>
              <a:rPr lang="ru-RU" sz="2800" b="1" dirty="0" err="1" smtClean="0">
                <a:solidFill>
                  <a:srgbClr val="0070C0"/>
                </a:solidFill>
                <a:latin typeface="+mn-lt"/>
              </a:rPr>
              <a:t>Дыбысты</a:t>
            </a:r>
            <a:r>
              <a:rPr lang="kk-KZ" sz="2800" b="1" dirty="0" smtClean="0">
                <a:solidFill>
                  <a:srgbClr val="0070C0"/>
                </a:solidFill>
                <a:latin typeface="+mn-lt"/>
              </a:rPr>
              <a:t>қ  жаттығу</a:t>
            </a:r>
            <a:r>
              <a:rPr lang="kk-KZ" sz="2800" b="1" dirty="0" smtClean="0">
                <a:solidFill>
                  <a:srgbClr val="C00000"/>
                </a:solidFill>
                <a:latin typeface="+mn-lt"/>
              </a:rPr>
              <a:t/>
            </a:r>
            <a:br>
              <a:rPr lang="kk-KZ" sz="2800" b="1" dirty="0" smtClean="0">
                <a:solidFill>
                  <a:srgbClr val="C00000"/>
                </a:solidFill>
                <a:latin typeface="+mn-lt"/>
              </a:rPr>
            </a:br>
            <a:r>
              <a:rPr lang="kk-KZ" sz="3200" dirty="0" smtClean="0"/>
              <a:t> </a:t>
            </a:r>
            <a:r>
              <a:rPr lang="kk-KZ" sz="2400" dirty="0">
                <a:solidFill>
                  <a:srgbClr val="0070C0"/>
                </a:solidFill>
              </a:rPr>
              <a:t>«</a:t>
            </a:r>
            <a:r>
              <a:rPr lang="kk-KZ" sz="2400" dirty="0">
                <a:solidFill>
                  <a:srgbClr val="0070C0"/>
                </a:solidFill>
                <a:latin typeface="+mn-lt"/>
              </a:rPr>
              <a:t>А» дыбысы </a:t>
            </a:r>
            <a:r>
              <a:rPr lang="kk-KZ" sz="2400" dirty="0" smtClean="0">
                <a:solidFill>
                  <a:srgbClr val="0070C0"/>
                </a:solidFill>
                <a:latin typeface="+mn-lt"/>
              </a:rPr>
              <a:t>- барлық </a:t>
            </a:r>
            <a:r>
              <a:rPr lang="kk-KZ" sz="2400" dirty="0">
                <a:solidFill>
                  <a:srgbClr val="0070C0"/>
                </a:solidFill>
                <a:latin typeface="+mn-lt"/>
              </a:rPr>
              <a:t>ағзаға әсер </a:t>
            </a:r>
            <a:r>
              <a:rPr lang="kk-KZ" sz="2400" dirty="0" smtClean="0">
                <a:solidFill>
                  <a:srgbClr val="0070C0"/>
                </a:solidFill>
                <a:latin typeface="+mn-lt"/>
              </a:rPr>
              <a:t>етеді;</a:t>
            </a:r>
            <a:br>
              <a:rPr lang="kk-KZ" sz="2400" dirty="0" smtClean="0">
                <a:solidFill>
                  <a:srgbClr val="0070C0"/>
                </a:solidFill>
                <a:latin typeface="+mn-lt"/>
              </a:rPr>
            </a:br>
            <a:r>
              <a:rPr lang="kk-KZ" sz="2400" dirty="0" smtClean="0">
                <a:solidFill>
                  <a:srgbClr val="0070C0"/>
                </a:solidFill>
                <a:latin typeface="+mn-lt"/>
              </a:rPr>
              <a:t>   </a:t>
            </a:r>
            <a:r>
              <a:rPr lang="kk-KZ" sz="3200" dirty="0" smtClean="0">
                <a:solidFill>
                  <a:srgbClr val="0070C0"/>
                </a:solidFill>
                <a:latin typeface="+mn-lt"/>
              </a:rPr>
              <a:t>«</a:t>
            </a:r>
            <a:r>
              <a:rPr lang="kk-KZ" sz="2400" dirty="0">
                <a:solidFill>
                  <a:srgbClr val="0070C0"/>
                </a:solidFill>
                <a:latin typeface="+mn-lt"/>
              </a:rPr>
              <a:t>Е» дыбысы </a:t>
            </a:r>
            <a:r>
              <a:rPr lang="kk-KZ" sz="2400" dirty="0" smtClean="0">
                <a:solidFill>
                  <a:srgbClr val="0070C0"/>
                </a:solidFill>
                <a:latin typeface="+mn-lt"/>
              </a:rPr>
              <a:t>- қалқанша </a:t>
            </a:r>
            <a:r>
              <a:rPr lang="kk-KZ" sz="2400" dirty="0">
                <a:solidFill>
                  <a:srgbClr val="0070C0"/>
                </a:solidFill>
                <a:latin typeface="+mn-lt"/>
              </a:rPr>
              <a:t>безге әсер </a:t>
            </a:r>
            <a:r>
              <a:rPr lang="kk-KZ" sz="2400" dirty="0" smtClean="0">
                <a:solidFill>
                  <a:srgbClr val="0070C0"/>
                </a:solidFill>
                <a:latin typeface="+mn-lt"/>
              </a:rPr>
              <a:t>етеді;</a:t>
            </a:r>
            <a:r>
              <a:rPr lang="ru-RU" sz="2400" dirty="0">
                <a:solidFill>
                  <a:srgbClr val="0070C0"/>
                </a:solidFill>
                <a:latin typeface="+mn-lt"/>
              </a:rPr>
              <a:t/>
            </a:r>
            <a:br>
              <a:rPr lang="ru-RU" sz="2400" dirty="0">
                <a:solidFill>
                  <a:srgbClr val="0070C0"/>
                </a:solidFill>
                <a:latin typeface="+mn-lt"/>
              </a:rPr>
            </a:br>
            <a:r>
              <a:rPr lang="kk-KZ" sz="2400" dirty="0" smtClean="0">
                <a:solidFill>
                  <a:srgbClr val="0070C0"/>
                </a:solidFill>
                <a:latin typeface="+mn-lt"/>
              </a:rPr>
              <a:t> </a:t>
            </a:r>
            <a:r>
              <a:rPr lang="kk-KZ" sz="2400" dirty="0">
                <a:solidFill>
                  <a:srgbClr val="0070C0"/>
                </a:solidFill>
                <a:latin typeface="+mn-lt"/>
              </a:rPr>
              <a:t>«И» дыбысы </a:t>
            </a:r>
            <a:r>
              <a:rPr lang="kk-KZ" sz="2400" dirty="0" smtClean="0">
                <a:solidFill>
                  <a:srgbClr val="0070C0"/>
                </a:solidFill>
                <a:latin typeface="+mn-lt"/>
              </a:rPr>
              <a:t>- миға</a:t>
            </a:r>
            <a:r>
              <a:rPr lang="kk-KZ" sz="2400" dirty="0">
                <a:solidFill>
                  <a:srgbClr val="0070C0"/>
                </a:solidFill>
                <a:latin typeface="+mn-lt"/>
              </a:rPr>
              <a:t>, көзге, мұрынға әсер </a:t>
            </a:r>
            <a:r>
              <a:rPr lang="kk-KZ" sz="2400" dirty="0" smtClean="0">
                <a:solidFill>
                  <a:srgbClr val="0070C0"/>
                </a:solidFill>
                <a:latin typeface="+mn-lt"/>
              </a:rPr>
              <a:t>етеді.</a:t>
            </a:r>
            <a:r>
              <a:rPr lang="ru-RU" sz="2400" dirty="0">
                <a:solidFill>
                  <a:srgbClr val="002060"/>
                </a:solidFill>
                <a:latin typeface="+mn-lt"/>
              </a:rPr>
              <a:t/>
            </a:r>
            <a:br>
              <a:rPr lang="ru-RU" sz="2400" dirty="0">
                <a:solidFill>
                  <a:srgbClr val="002060"/>
                </a:solidFill>
                <a:latin typeface="+mn-lt"/>
              </a:rPr>
            </a:br>
            <a:r>
              <a:rPr lang="ru-RU" sz="2400" b="1" dirty="0">
                <a:solidFill>
                  <a:srgbClr val="002060"/>
                </a:solidFill>
                <a:latin typeface="+mn-lt"/>
              </a:rPr>
              <a:t/>
            </a:r>
            <a:br>
              <a:rPr lang="ru-RU" sz="2400" b="1" dirty="0">
                <a:solidFill>
                  <a:srgbClr val="002060"/>
                </a:solidFill>
                <a:latin typeface="+mn-lt"/>
              </a:rPr>
            </a:br>
            <a:endParaRPr lang="ru-RU" sz="2400" b="1" dirty="0">
              <a:solidFill>
                <a:srgbClr val="002060"/>
              </a:solidFill>
              <a:latin typeface="+mn-lt"/>
            </a:endParaRPr>
          </a:p>
        </p:txBody>
      </p:sp>
      <p:sp>
        <p:nvSpPr>
          <p:cNvPr id="3" name="Объект 2"/>
          <p:cNvSpPr>
            <a:spLocks noGrp="1"/>
          </p:cNvSpPr>
          <p:nvPr>
            <p:ph idx="1"/>
          </p:nvPr>
        </p:nvSpPr>
        <p:spPr>
          <a:xfrm>
            <a:off x="539552" y="2440434"/>
            <a:ext cx="8229600" cy="4389120"/>
          </a:xfrm>
        </p:spPr>
        <p:txBody>
          <a:bodyPr>
            <a:normAutofit lnSpcReduction="10000"/>
          </a:bodyPr>
          <a:lstStyle/>
          <a:p>
            <a:pPr marL="0" indent="0" algn="ctr">
              <a:buNone/>
            </a:pPr>
            <a:r>
              <a:rPr lang="kk-KZ" b="1" dirty="0" smtClean="0">
                <a:solidFill>
                  <a:srgbClr val="0070C0"/>
                </a:solidFill>
              </a:rPr>
              <a:t>«</a:t>
            </a:r>
            <a:r>
              <a:rPr lang="kk-KZ" b="1" dirty="0">
                <a:solidFill>
                  <a:srgbClr val="0070C0"/>
                </a:solidFill>
              </a:rPr>
              <a:t>Ұстазым» </a:t>
            </a:r>
            <a:r>
              <a:rPr lang="kk-KZ" b="1" dirty="0" smtClean="0">
                <a:solidFill>
                  <a:srgbClr val="0070C0"/>
                </a:solidFill>
              </a:rPr>
              <a:t>  әні</a:t>
            </a:r>
          </a:p>
          <a:p>
            <a:pPr marL="0" indent="0">
              <a:buNone/>
            </a:pPr>
            <a:r>
              <a:rPr lang="kk-KZ" dirty="0" smtClean="0">
                <a:solidFill>
                  <a:srgbClr val="0070C0"/>
                </a:solidFill>
              </a:rPr>
              <a:t>Тұлғаңды </a:t>
            </a:r>
            <a:r>
              <a:rPr lang="kk-KZ" dirty="0">
                <a:solidFill>
                  <a:srgbClr val="0070C0"/>
                </a:solidFill>
              </a:rPr>
              <a:t>арманыма ұқсатқанмын</a:t>
            </a:r>
            <a:r>
              <a:rPr lang="kk-KZ" dirty="0" smtClean="0">
                <a:solidFill>
                  <a:srgbClr val="0070C0"/>
                </a:solidFill>
              </a:rPr>
              <a:t>,                                      </a:t>
            </a:r>
            <a:r>
              <a:rPr lang="kk-KZ" dirty="0">
                <a:solidFill>
                  <a:srgbClr val="0070C0"/>
                </a:solidFill>
              </a:rPr>
              <a:t>Үлгіңді көңіліме қыстатқанмын</a:t>
            </a:r>
            <a:r>
              <a:rPr lang="kk-KZ" dirty="0" smtClean="0">
                <a:solidFill>
                  <a:srgbClr val="0070C0"/>
                </a:solidFill>
              </a:rPr>
              <a:t>.</a:t>
            </a:r>
            <a:endParaRPr lang="ru-RU" dirty="0">
              <a:solidFill>
                <a:srgbClr val="0070C0"/>
              </a:solidFill>
            </a:endParaRPr>
          </a:p>
          <a:p>
            <a:pPr marL="0" indent="0">
              <a:buNone/>
            </a:pPr>
            <a:r>
              <a:rPr lang="kk-KZ" dirty="0" smtClean="0">
                <a:solidFill>
                  <a:srgbClr val="0070C0"/>
                </a:solidFill>
              </a:rPr>
              <a:t>Есімде </a:t>
            </a:r>
            <a:r>
              <a:rPr lang="kk-KZ" dirty="0">
                <a:solidFill>
                  <a:srgbClr val="0070C0"/>
                </a:solidFill>
              </a:rPr>
              <a:t>әліппені жаттатқызып,</a:t>
            </a:r>
            <a:endParaRPr lang="ru-RU" dirty="0">
              <a:solidFill>
                <a:srgbClr val="0070C0"/>
              </a:solidFill>
            </a:endParaRPr>
          </a:p>
          <a:p>
            <a:pPr marL="0" indent="0">
              <a:buNone/>
            </a:pPr>
            <a:r>
              <a:rPr lang="kk-KZ" dirty="0" smtClean="0">
                <a:solidFill>
                  <a:srgbClr val="0070C0"/>
                </a:solidFill>
              </a:rPr>
              <a:t>Ең </a:t>
            </a:r>
            <a:r>
              <a:rPr lang="kk-KZ" dirty="0">
                <a:solidFill>
                  <a:srgbClr val="0070C0"/>
                </a:solidFill>
              </a:rPr>
              <a:t>алғаш қолға қалам ұстатқаның.</a:t>
            </a:r>
            <a:endParaRPr lang="ru-RU" dirty="0">
              <a:solidFill>
                <a:srgbClr val="0070C0"/>
              </a:solidFill>
            </a:endParaRPr>
          </a:p>
          <a:p>
            <a:pPr marL="0" indent="0">
              <a:buNone/>
            </a:pPr>
            <a:r>
              <a:rPr lang="kk-KZ" dirty="0">
                <a:solidFill>
                  <a:srgbClr val="0070C0"/>
                </a:solidFill>
              </a:rPr>
              <a:t>                           </a:t>
            </a:r>
            <a:r>
              <a:rPr lang="kk-KZ" dirty="0" smtClean="0">
                <a:solidFill>
                  <a:srgbClr val="0070C0"/>
                </a:solidFill>
              </a:rPr>
              <a:t>    Ұстазым </a:t>
            </a:r>
            <a:r>
              <a:rPr lang="kk-KZ" dirty="0">
                <a:solidFill>
                  <a:srgbClr val="0070C0"/>
                </a:solidFill>
              </a:rPr>
              <a:t>менің ұстазым,</a:t>
            </a:r>
            <a:endParaRPr lang="ru-RU" dirty="0">
              <a:solidFill>
                <a:srgbClr val="0070C0"/>
              </a:solidFill>
            </a:endParaRPr>
          </a:p>
          <a:p>
            <a:pPr marL="0" indent="0">
              <a:buNone/>
            </a:pPr>
            <a:r>
              <a:rPr lang="kk-KZ" dirty="0">
                <a:solidFill>
                  <a:srgbClr val="0070C0"/>
                </a:solidFill>
              </a:rPr>
              <a:t>                               </a:t>
            </a:r>
            <a:r>
              <a:rPr lang="kk-KZ" dirty="0" smtClean="0">
                <a:solidFill>
                  <a:srgbClr val="0070C0"/>
                </a:solidFill>
              </a:rPr>
              <a:t>Өзіңмен </a:t>
            </a:r>
            <a:r>
              <a:rPr lang="kk-KZ" dirty="0">
                <a:solidFill>
                  <a:srgbClr val="0070C0"/>
                </a:solidFill>
              </a:rPr>
              <a:t>өткен  қыс жазым.</a:t>
            </a:r>
            <a:endParaRPr lang="ru-RU" dirty="0">
              <a:solidFill>
                <a:srgbClr val="0070C0"/>
              </a:solidFill>
            </a:endParaRPr>
          </a:p>
          <a:p>
            <a:pPr marL="0" indent="0">
              <a:buNone/>
            </a:pPr>
            <a:r>
              <a:rPr lang="kk-KZ" dirty="0">
                <a:solidFill>
                  <a:srgbClr val="0070C0"/>
                </a:solidFill>
              </a:rPr>
              <a:t>                         </a:t>
            </a:r>
            <a:r>
              <a:rPr lang="kk-KZ" dirty="0" smtClean="0">
                <a:solidFill>
                  <a:srgbClr val="0070C0"/>
                </a:solidFill>
              </a:rPr>
              <a:t>      Қалдырған </a:t>
            </a:r>
            <a:r>
              <a:rPr lang="kk-KZ" dirty="0">
                <a:solidFill>
                  <a:srgbClr val="0070C0"/>
                </a:solidFill>
              </a:rPr>
              <a:t>ізің мәңгілік,</a:t>
            </a:r>
            <a:endParaRPr lang="ru-RU" dirty="0">
              <a:solidFill>
                <a:srgbClr val="0070C0"/>
              </a:solidFill>
            </a:endParaRPr>
          </a:p>
          <a:p>
            <a:pPr marL="0" indent="0">
              <a:buNone/>
            </a:pPr>
            <a:r>
              <a:rPr lang="kk-KZ" dirty="0">
                <a:solidFill>
                  <a:srgbClr val="0070C0"/>
                </a:solidFill>
              </a:rPr>
              <a:t>                               </a:t>
            </a:r>
            <a:r>
              <a:rPr lang="kk-KZ" dirty="0" smtClean="0">
                <a:solidFill>
                  <a:srgbClr val="0070C0"/>
                </a:solidFill>
              </a:rPr>
              <a:t>Жадымда </a:t>
            </a:r>
            <a:r>
              <a:rPr lang="kk-KZ" dirty="0">
                <a:solidFill>
                  <a:srgbClr val="0070C0"/>
                </a:solidFill>
              </a:rPr>
              <a:t>тұрар жарқырап.</a:t>
            </a:r>
            <a:endParaRPr lang="ru-RU" dirty="0">
              <a:solidFill>
                <a:srgbClr val="0070C0"/>
              </a:solidFill>
            </a:endParaRPr>
          </a:p>
          <a:p>
            <a:pPr marL="0" indent="0">
              <a:buNone/>
            </a:pPr>
            <a:r>
              <a:rPr lang="kk-KZ" dirty="0" smtClean="0">
                <a:solidFill>
                  <a:srgbClr val="0070C0"/>
                </a:solidFill>
              </a:rPr>
              <a:t>                               Ұстазым </a:t>
            </a:r>
            <a:r>
              <a:rPr lang="kk-KZ" dirty="0">
                <a:solidFill>
                  <a:srgbClr val="0070C0"/>
                </a:solidFill>
              </a:rPr>
              <a:t>менің ұстазым.</a:t>
            </a:r>
            <a:endParaRPr lang="ru-RU" dirty="0">
              <a:solidFill>
                <a:srgbClr val="0070C0"/>
              </a:solidFill>
            </a:endParaRPr>
          </a:p>
          <a:p>
            <a:endParaRPr lang="ru-RU" dirty="0">
              <a:solidFill>
                <a:srgbClr val="002060"/>
              </a:solidFill>
            </a:endParaRPr>
          </a:p>
        </p:txBody>
      </p:sp>
    </p:spTree>
    <p:extLst>
      <p:ext uri="{BB962C8B-B14F-4D97-AF65-F5344CB8AC3E}">
        <p14:creationId xmlns:p14="http://schemas.microsoft.com/office/powerpoint/2010/main" xmlns="" val="20255887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03648" y="908720"/>
            <a:ext cx="6624736" cy="1754326"/>
          </a:xfrm>
          <a:prstGeom prst="rect">
            <a:avLst/>
          </a:prstGeom>
        </p:spPr>
        <p:txBody>
          <a:bodyPr wrap="square">
            <a:spAutoFit/>
          </a:bodyPr>
          <a:lstStyle/>
          <a:p>
            <a:pPr algn="ctr"/>
            <a:endParaRPr lang="kk-KZ" sz="3600" b="1" spc="100" dirty="0">
              <a:solidFill>
                <a:srgbClr val="FFFF00"/>
              </a:solidFill>
              <a:effectLst>
                <a:glow rad="139700">
                  <a:srgbClr val="040A44"/>
                </a:glow>
              </a:effectLst>
            </a:endParaRPr>
          </a:p>
          <a:p>
            <a:pPr algn="ctr"/>
            <a:r>
              <a:rPr lang="kk-KZ" sz="3600" b="1" spc="100" dirty="0" smtClean="0">
                <a:solidFill>
                  <a:srgbClr val="00B0F0"/>
                </a:solidFill>
                <a:effectLst>
                  <a:glow rad="139700">
                    <a:srgbClr val="040A44"/>
                  </a:glow>
                </a:effectLst>
                <a:latin typeface="Times New Roman" pitchFamily="18" charset="0"/>
                <a:ea typeface="Tahoma" panose="020B0604030504040204" pitchFamily="34" charset="0"/>
                <a:cs typeface="Times New Roman" pitchFamily="18" charset="0"/>
              </a:rPr>
              <a:t>НАЗАРЛАРЫҢЫЗҒА РАХМЕТ!</a:t>
            </a:r>
          </a:p>
        </p:txBody>
      </p:sp>
      <p:pic>
        <p:nvPicPr>
          <p:cNvPr id="4100" name="Picture 4" descr="Қол шапалақтау суреттері (30 сурет) • Rus-Pic.ru"/>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123728" y="2852936"/>
            <a:ext cx="5112568" cy="259228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22249186"/>
      </p:ext>
    </p:extLst>
  </p:cSld>
  <p:clrMapOvr>
    <a:masterClrMapping/>
  </p:clrMapOvr>
  <mc:AlternateContent xmlns:mc="http://schemas.openxmlformats.org/markup-compatibility/2006">
    <mc:Choice xmlns:p14="http://schemas.microsoft.com/office/powerpoint/2010/main" xmlns="" Requires="p14">
      <p:transition spd="slow" p14:dur="2000" advClick="0"/>
    </mc:Choice>
    <mc:Fallback>
      <p:transition spd="slow" advClick="0"/>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Рисунок 3"/>
          <p:cNvPicPr>
            <a:picLocks noChangeAspect="1"/>
          </p:cNvPicPr>
          <p:nvPr/>
        </p:nvPicPr>
        <p:blipFill>
          <a:blip r:embed="rId2">
            <a:extLst>
              <a:ext uri="{28A0092B-C50C-407E-A947-70E740481C1C}">
                <a14:useLocalDpi xmlns:a14="http://schemas.microsoft.com/office/drawing/2010/main" xmlns="" val="0"/>
              </a:ext>
            </a:extLst>
          </a:blip>
          <a:srcRect/>
          <a:stretch>
            <a:fillRect/>
          </a:stretch>
        </p:blipFill>
        <p:spPr bwMode="auto">
          <a:xfrm>
            <a:off x="357158" y="420267"/>
            <a:ext cx="8472021" cy="64377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267" name="Прямоугольник 4"/>
          <p:cNvSpPr>
            <a:spLocks noChangeArrowheads="1"/>
          </p:cNvSpPr>
          <p:nvPr/>
        </p:nvSpPr>
        <p:spPr bwMode="auto">
          <a:xfrm>
            <a:off x="2335774" y="1944659"/>
            <a:ext cx="4548361" cy="5909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defTabSz="1066800">
              <a:spcBef>
                <a:spcPct val="20000"/>
              </a:spcBef>
              <a:buChar char="•"/>
              <a:defRPr sz="3200">
                <a:solidFill>
                  <a:schemeClr val="tx1"/>
                </a:solidFill>
                <a:latin typeface="Arial" panose="020B0604020202020204" pitchFamily="34" charset="0"/>
              </a:defRPr>
            </a:lvl1pPr>
            <a:lvl2pPr marL="742950" indent="-285750" defTabSz="1066800">
              <a:spcBef>
                <a:spcPct val="20000"/>
              </a:spcBef>
              <a:buChar char="–"/>
              <a:defRPr sz="2800">
                <a:solidFill>
                  <a:schemeClr val="tx1"/>
                </a:solidFill>
                <a:latin typeface="Arial" panose="020B0604020202020204" pitchFamily="34" charset="0"/>
              </a:defRPr>
            </a:lvl2pPr>
            <a:lvl3pPr marL="1143000" indent="-228600" defTabSz="1066800">
              <a:spcBef>
                <a:spcPct val="20000"/>
              </a:spcBef>
              <a:buChar char="•"/>
              <a:defRPr sz="2400">
                <a:solidFill>
                  <a:schemeClr val="tx1"/>
                </a:solidFill>
                <a:latin typeface="Arial" panose="020B0604020202020204" pitchFamily="34" charset="0"/>
              </a:defRPr>
            </a:lvl3pPr>
            <a:lvl4pPr marL="1600200" indent="-228600" defTabSz="1066800">
              <a:spcBef>
                <a:spcPct val="20000"/>
              </a:spcBef>
              <a:buChar char="–"/>
              <a:defRPr sz="2000">
                <a:solidFill>
                  <a:schemeClr val="tx1"/>
                </a:solidFill>
                <a:latin typeface="Arial" panose="020B0604020202020204" pitchFamily="34" charset="0"/>
              </a:defRPr>
            </a:lvl4pPr>
            <a:lvl5pPr marL="2057400" indent="-228600" defTabSz="1066800">
              <a:spcBef>
                <a:spcPct val="20000"/>
              </a:spcBef>
              <a:buChar char="»"/>
              <a:defRPr sz="2000">
                <a:solidFill>
                  <a:schemeClr val="tx1"/>
                </a:solidFill>
                <a:latin typeface="Arial" panose="020B0604020202020204" pitchFamily="34" charset="0"/>
              </a:defRPr>
            </a:lvl5pPr>
            <a:lvl6pPr marL="25146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lnSpc>
                <a:spcPct val="90000"/>
              </a:lnSpc>
              <a:spcBef>
                <a:spcPct val="0"/>
              </a:spcBef>
              <a:spcAft>
                <a:spcPct val="35000"/>
              </a:spcAft>
              <a:buFontTx/>
              <a:buNone/>
            </a:pPr>
            <a:r>
              <a:rPr lang="kk-KZ" altLang="ru-RU" sz="3600" b="1" dirty="0" smtClean="0">
                <a:solidFill>
                  <a:srgbClr val="DBF5F9"/>
                </a:solidFill>
                <a:latin typeface="Times New Roman" pitchFamily="18" charset="0"/>
                <a:cs typeface="Times New Roman" pitchFamily="18" charset="0"/>
              </a:rPr>
              <a:t>Өз ойын ашық айту</a:t>
            </a:r>
            <a:r>
              <a:rPr lang="kk-KZ" altLang="ru-RU" sz="3600" b="1" i="1" dirty="0" smtClean="0">
                <a:solidFill>
                  <a:srgbClr val="DBF5F9"/>
                </a:solidFill>
                <a:latin typeface="Times New Roman" pitchFamily="18" charset="0"/>
                <a:cs typeface="Times New Roman" pitchFamily="18" charset="0"/>
              </a:rPr>
              <a:t>;</a:t>
            </a:r>
            <a:endParaRPr lang="ru-RU" altLang="ru-RU" sz="3600" b="1" i="1" dirty="0">
              <a:solidFill>
                <a:srgbClr val="DBF5F9"/>
              </a:solidFill>
              <a:latin typeface="Times New Roman" pitchFamily="18" charset="0"/>
              <a:cs typeface="Times New Roman" pitchFamily="18" charset="0"/>
            </a:endParaRPr>
          </a:p>
        </p:txBody>
      </p:sp>
      <p:sp>
        <p:nvSpPr>
          <p:cNvPr id="11268" name="Прямоугольник 5"/>
          <p:cNvSpPr>
            <a:spLocks noChangeArrowheads="1"/>
          </p:cNvSpPr>
          <p:nvPr/>
        </p:nvSpPr>
        <p:spPr bwMode="auto">
          <a:xfrm>
            <a:off x="2195513" y="3141663"/>
            <a:ext cx="4581525"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defTabSz="1066800">
              <a:spcBef>
                <a:spcPct val="20000"/>
              </a:spcBef>
              <a:buChar char="•"/>
              <a:defRPr sz="3200">
                <a:solidFill>
                  <a:schemeClr val="tx1"/>
                </a:solidFill>
                <a:latin typeface="Arial" panose="020B0604020202020204" pitchFamily="34" charset="0"/>
              </a:defRPr>
            </a:lvl1pPr>
            <a:lvl2pPr marL="742950" indent="-285750" defTabSz="1066800">
              <a:spcBef>
                <a:spcPct val="20000"/>
              </a:spcBef>
              <a:buChar char="–"/>
              <a:defRPr sz="2800">
                <a:solidFill>
                  <a:schemeClr val="tx1"/>
                </a:solidFill>
                <a:latin typeface="Arial" panose="020B0604020202020204" pitchFamily="34" charset="0"/>
              </a:defRPr>
            </a:lvl2pPr>
            <a:lvl3pPr marL="1143000" indent="-228600" defTabSz="1066800">
              <a:spcBef>
                <a:spcPct val="20000"/>
              </a:spcBef>
              <a:buChar char="•"/>
              <a:defRPr sz="2400">
                <a:solidFill>
                  <a:schemeClr val="tx1"/>
                </a:solidFill>
                <a:latin typeface="Arial" panose="020B0604020202020204" pitchFamily="34" charset="0"/>
              </a:defRPr>
            </a:lvl3pPr>
            <a:lvl4pPr marL="1600200" indent="-228600" defTabSz="1066800">
              <a:spcBef>
                <a:spcPct val="20000"/>
              </a:spcBef>
              <a:buChar char="–"/>
              <a:defRPr sz="2000">
                <a:solidFill>
                  <a:schemeClr val="tx1"/>
                </a:solidFill>
                <a:latin typeface="Arial" panose="020B0604020202020204" pitchFamily="34" charset="0"/>
              </a:defRPr>
            </a:lvl4pPr>
            <a:lvl5pPr marL="2057400" indent="-228600" defTabSz="1066800">
              <a:spcBef>
                <a:spcPct val="20000"/>
              </a:spcBef>
              <a:buChar char="»"/>
              <a:defRPr sz="2000">
                <a:solidFill>
                  <a:schemeClr val="tx1"/>
                </a:solidFill>
                <a:latin typeface="Arial" panose="020B0604020202020204" pitchFamily="34" charset="0"/>
              </a:defRPr>
            </a:lvl5pPr>
            <a:lvl6pPr marL="25146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ct val="35000"/>
              </a:spcAft>
              <a:buFontTx/>
              <a:buNone/>
            </a:pPr>
            <a:r>
              <a:rPr lang="kk-KZ" altLang="ru-RU" b="1" dirty="0" smtClean="0">
                <a:solidFill>
                  <a:schemeClr val="bg1"/>
                </a:solidFill>
                <a:latin typeface="Times New Roman" pitchFamily="18" charset="0"/>
                <a:cs typeface="Times New Roman" pitchFamily="18" charset="0"/>
              </a:rPr>
              <a:t>Өзгелердің пікірін құрметтеу;</a:t>
            </a:r>
            <a:r>
              <a:rPr lang="kk-KZ" altLang="ru-RU" b="1" dirty="0">
                <a:solidFill>
                  <a:schemeClr val="bg1"/>
                </a:solidFill>
                <a:latin typeface="Times New Roman" pitchFamily="18" charset="0"/>
                <a:cs typeface="Times New Roman" pitchFamily="18" charset="0"/>
              </a:rPr>
              <a:t> </a:t>
            </a:r>
            <a:r>
              <a:rPr lang="kk-KZ" altLang="ru-RU" b="1" dirty="0" smtClean="0">
                <a:solidFill>
                  <a:schemeClr val="bg1"/>
                </a:solidFill>
                <a:latin typeface="Times New Roman" pitchFamily="18" charset="0"/>
                <a:cs typeface="Times New Roman" pitchFamily="18" charset="0"/>
              </a:rPr>
              <a:t>Белсенді әрекет ету;</a:t>
            </a:r>
            <a:endParaRPr lang="ru-RU" altLang="ru-RU" b="1" dirty="0">
              <a:solidFill>
                <a:schemeClr val="bg1"/>
              </a:solidFill>
              <a:latin typeface="Times New Roman" pitchFamily="18" charset="0"/>
              <a:cs typeface="Times New Roman" pitchFamily="18" charset="0"/>
            </a:endParaRPr>
          </a:p>
        </p:txBody>
      </p:sp>
      <p:sp>
        <p:nvSpPr>
          <p:cNvPr id="11269" name="Прямоугольник 6"/>
          <p:cNvSpPr>
            <a:spLocks noChangeArrowheads="1"/>
          </p:cNvSpPr>
          <p:nvPr/>
        </p:nvSpPr>
        <p:spPr bwMode="auto">
          <a:xfrm rot="171645">
            <a:off x="2368386" y="4945972"/>
            <a:ext cx="4712010" cy="15696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defTabSz="1066800">
              <a:spcBef>
                <a:spcPct val="20000"/>
              </a:spcBef>
              <a:buChar char="•"/>
              <a:defRPr sz="3200">
                <a:solidFill>
                  <a:schemeClr val="tx1"/>
                </a:solidFill>
                <a:latin typeface="Arial" panose="020B0604020202020204" pitchFamily="34" charset="0"/>
              </a:defRPr>
            </a:lvl1pPr>
            <a:lvl2pPr marL="742950" indent="-285750" defTabSz="1066800">
              <a:spcBef>
                <a:spcPct val="20000"/>
              </a:spcBef>
              <a:buChar char="–"/>
              <a:defRPr sz="2800">
                <a:solidFill>
                  <a:schemeClr val="tx1"/>
                </a:solidFill>
                <a:latin typeface="Arial" panose="020B0604020202020204" pitchFamily="34" charset="0"/>
              </a:defRPr>
            </a:lvl2pPr>
            <a:lvl3pPr marL="1143000" indent="-228600" defTabSz="1066800">
              <a:spcBef>
                <a:spcPct val="20000"/>
              </a:spcBef>
              <a:buChar char="•"/>
              <a:defRPr sz="2400">
                <a:solidFill>
                  <a:schemeClr val="tx1"/>
                </a:solidFill>
                <a:latin typeface="Arial" panose="020B0604020202020204" pitchFamily="34" charset="0"/>
              </a:defRPr>
            </a:lvl3pPr>
            <a:lvl4pPr marL="1600200" indent="-228600" defTabSz="1066800">
              <a:spcBef>
                <a:spcPct val="20000"/>
              </a:spcBef>
              <a:buChar char="–"/>
              <a:defRPr sz="2000">
                <a:solidFill>
                  <a:schemeClr val="tx1"/>
                </a:solidFill>
                <a:latin typeface="Arial" panose="020B0604020202020204" pitchFamily="34" charset="0"/>
              </a:defRPr>
            </a:lvl4pPr>
            <a:lvl5pPr marL="2057400" indent="-228600" defTabSz="1066800">
              <a:spcBef>
                <a:spcPct val="20000"/>
              </a:spcBef>
              <a:buChar char="»"/>
              <a:defRPr sz="2000">
                <a:solidFill>
                  <a:schemeClr val="tx1"/>
                </a:solidFill>
                <a:latin typeface="Arial" panose="020B0604020202020204" pitchFamily="34" charset="0"/>
              </a:defRPr>
            </a:lvl5pPr>
            <a:lvl6pPr marL="25146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10668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spcAft>
                <a:spcPct val="35000"/>
              </a:spcAft>
              <a:buFontTx/>
              <a:buNone/>
            </a:pPr>
            <a:r>
              <a:rPr lang="kk-KZ" altLang="ru-RU" b="1" dirty="0" smtClean="0">
                <a:solidFill>
                  <a:schemeClr val="bg1"/>
                </a:solidFill>
                <a:latin typeface="Times New Roman" pitchFamily="18" charset="0"/>
                <a:cs typeface="Times New Roman" pitchFamily="18" charset="0"/>
              </a:rPr>
              <a:t>Шынайылық таныту; Ортада жақсы қарым-қатынаста болу;</a:t>
            </a:r>
            <a:endParaRPr lang="ru-RU" altLang="ru-RU" b="1" dirty="0">
              <a:solidFill>
                <a:schemeClr val="bg1"/>
              </a:solidFill>
              <a:latin typeface="Times New Roman" pitchFamily="18" charset="0"/>
              <a:cs typeface="Times New Roman" pitchFamily="18" charset="0"/>
            </a:endParaRPr>
          </a:p>
        </p:txBody>
      </p:sp>
      <p:pic>
        <p:nvPicPr>
          <p:cNvPr id="11270" name="Рисунок 7"/>
          <p:cNvPicPr>
            <a:picLocks noChangeAspect="1"/>
          </p:cNvPicPr>
          <p:nvPr/>
        </p:nvPicPr>
        <p:blipFill>
          <a:blip r:embed="rId3" cstate="print">
            <a:extLst>
              <a:ext uri="{28A0092B-C50C-407E-A947-70E740481C1C}">
                <a14:useLocalDpi xmlns:a14="http://schemas.microsoft.com/office/drawing/2010/main" xmlns="" val="0"/>
              </a:ext>
            </a:extLst>
          </a:blip>
          <a:srcRect b="4080"/>
          <a:stretch>
            <a:fillRect/>
          </a:stretch>
        </p:blipFill>
        <p:spPr bwMode="auto">
          <a:xfrm rot="-7971512">
            <a:off x="36272" y="4774107"/>
            <a:ext cx="1828800" cy="207224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Заголовок 1"/>
          <p:cNvSpPr>
            <a:spLocks noGrp="1"/>
          </p:cNvSpPr>
          <p:nvPr>
            <p:ph type="title"/>
          </p:nvPr>
        </p:nvSpPr>
        <p:spPr>
          <a:xfrm>
            <a:off x="2594917" y="259616"/>
            <a:ext cx="3954153" cy="954086"/>
          </a:xfrm>
        </p:spPr>
        <p:txBody>
          <a:bodyPr>
            <a:normAutofit/>
          </a:bodyPr>
          <a:lstStyle/>
          <a:p>
            <a:pPr algn="ctr"/>
            <a:r>
              <a:rPr lang="kk-KZ" sz="3600" b="1" dirty="0" smtClean="0">
                <a:solidFill>
                  <a:srgbClr val="0070C0"/>
                </a:solidFill>
                <a:latin typeface="Times New Roman" pitchFamily="18" charset="0"/>
                <a:cs typeface="Times New Roman" pitchFamily="18" charset="0"/>
              </a:rPr>
              <a:t>Тренинг  ережесі</a:t>
            </a:r>
            <a:endParaRPr lang="ru-RU" sz="3600" b="1" dirty="0">
              <a:solidFill>
                <a:srgbClr val="0070C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5423111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71384"/>
            <a:ext cx="8229600" cy="864096"/>
          </a:xfrm>
        </p:spPr>
        <p:txBody>
          <a:bodyPr>
            <a:noAutofit/>
          </a:bodyPr>
          <a:lstStyle/>
          <a:p>
            <a:r>
              <a:rPr lang="kk-KZ" sz="2800" b="1" dirty="0" smtClean="0">
                <a:latin typeface="+mn-lt"/>
              </a:rPr>
              <a:t/>
            </a:r>
            <a:br>
              <a:rPr lang="kk-KZ" sz="2800" b="1" dirty="0" smtClean="0">
                <a:latin typeface="+mn-lt"/>
              </a:rPr>
            </a:br>
            <a:r>
              <a:rPr lang="kk-KZ" sz="2800" b="1" dirty="0">
                <a:latin typeface="+mn-lt"/>
              </a:rPr>
              <a:t/>
            </a:r>
            <a:br>
              <a:rPr lang="kk-KZ" sz="2800" b="1" dirty="0">
                <a:latin typeface="+mn-lt"/>
              </a:rPr>
            </a:br>
            <a:r>
              <a:rPr lang="kk-KZ" sz="2800" b="1" dirty="0" smtClean="0">
                <a:latin typeface="+mn-lt"/>
              </a:rPr>
              <a:t/>
            </a:r>
            <a:br>
              <a:rPr lang="kk-KZ" sz="2800" b="1" dirty="0" smtClean="0">
                <a:latin typeface="+mn-lt"/>
              </a:rPr>
            </a:br>
            <a:r>
              <a:rPr lang="kk-KZ" sz="2800" b="1" dirty="0">
                <a:latin typeface="+mn-lt"/>
              </a:rPr>
              <a:t/>
            </a:r>
            <a:br>
              <a:rPr lang="kk-KZ" sz="2800" b="1" dirty="0">
                <a:latin typeface="+mn-lt"/>
              </a:rPr>
            </a:br>
            <a:r>
              <a:rPr lang="kk-KZ" sz="2800" b="1" dirty="0" smtClean="0">
                <a:latin typeface="+mn-lt"/>
              </a:rPr>
              <a:t/>
            </a:r>
            <a:br>
              <a:rPr lang="kk-KZ" sz="2800" b="1" dirty="0" smtClean="0">
                <a:latin typeface="+mn-lt"/>
              </a:rPr>
            </a:br>
            <a:r>
              <a:rPr lang="kk-KZ" sz="2800" b="1" dirty="0" smtClean="0">
                <a:solidFill>
                  <a:srgbClr val="0070C0"/>
                </a:solidFill>
                <a:latin typeface="Times New Roman" pitchFamily="18" charset="0"/>
                <a:cs typeface="Times New Roman" pitchFamily="18" charset="0"/>
              </a:rPr>
              <a:t>Шығармашылық </a:t>
            </a:r>
            <a:r>
              <a:rPr lang="kk-KZ" sz="2800" b="1" dirty="0">
                <a:solidFill>
                  <a:srgbClr val="0070C0"/>
                </a:solidFill>
                <a:latin typeface="Times New Roman" pitchFamily="18" charset="0"/>
                <a:cs typeface="Times New Roman" pitchFamily="18" charset="0"/>
              </a:rPr>
              <a:t>жұмыс </a:t>
            </a:r>
            <a:r>
              <a:rPr lang="kk-KZ" sz="2800" b="1" dirty="0" smtClean="0">
                <a:solidFill>
                  <a:srgbClr val="0070C0"/>
                </a:solidFill>
                <a:latin typeface="Times New Roman" pitchFamily="18" charset="0"/>
                <a:cs typeface="Times New Roman" pitchFamily="18" charset="0"/>
              </a:rPr>
              <a:t>«</a:t>
            </a:r>
            <a:r>
              <a:rPr lang="kk-KZ" sz="2800" b="1" dirty="0">
                <a:solidFill>
                  <a:srgbClr val="0070C0"/>
                </a:solidFill>
                <a:latin typeface="Times New Roman" pitchFamily="18" charset="0"/>
                <a:cs typeface="Times New Roman" pitchFamily="18" charset="0"/>
              </a:rPr>
              <a:t>Визитка» жаттығуы</a:t>
            </a:r>
            <a:r>
              <a:rPr lang="ru-RU" sz="2800" dirty="0">
                <a:solidFill>
                  <a:srgbClr val="0070C0"/>
                </a:solidFill>
                <a:latin typeface="+mn-lt"/>
              </a:rPr>
              <a:t/>
            </a:r>
            <a:br>
              <a:rPr lang="ru-RU" sz="2800" dirty="0">
                <a:solidFill>
                  <a:srgbClr val="0070C0"/>
                </a:solidFill>
                <a:latin typeface="+mn-lt"/>
              </a:rPr>
            </a:br>
            <a:endParaRPr lang="ru-RU" sz="2800" dirty="0">
              <a:solidFill>
                <a:srgbClr val="0070C0"/>
              </a:solidFill>
              <a:latin typeface="+mn-lt"/>
            </a:endParaRPr>
          </a:p>
        </p:txBody>
      </p:sp>
      <p:sp>
        <p:nvSpPr>
          <p:cNvPr id="3" name="Объект 2"/>
          <p:cNvSpPr>
            <a:spLocks noGrp="1"/>
          </p:cNvSpPr>
          <p:nvPr>
            <p:ph idx="1"/>
          </p:nvPr>
        </p:nvSpPr>
        <p:spPr/>
        <p:txBody>
          <a:bodyPr>
            <a:normAutofit fontScale="92500"/>
          </a:bodyPr>
          <a:lstStyle/>
          <a:p>
            <a:pPr marL="0" indent="0">
              <a:buNone/>
            </a:pPr>
            <a:r>
              <a:rPr lang="kk-KZ" dirty="0" smtClean="0">
                <a:solidFill>
                  <a:srgbClr val="0070C0"/>
                </a:solidFill>
                <a:latin typeface="Times New Roman" pitchFamily="18" charset="0"/>
                <a:cs typeface="Times New Roman" pitchFamily="18" charset="0"/>
              </a:rPr>
              <a:t>Аты </a:t>
            </a:r>
            <a:r>
              <a:rPr lang="kk-KZ" dirty="0">
                <a:solidFill>
                  <a:srgbClr val="0070C0"/>
                </a:solidFill>
                <a:latin typeface="Times New Roman" pitchFamily="18" charset="0"/>
                <a:cs typeface="Times New Roman" pitchFamily="18" charset="0"/>
              </a:rPr>
              <a:t>- жөні (толық) </a:t>
            </a:r>
            <a:r>
              <a:rPr lang="kk-KZ" dirty="0" smtClean="0">
                <a:solidFill>
                  <a:srgbClr val="0070C0"/>
                </a:solidFill>
                <a:latin typeface="Times New Roman" pitchFamily="18" charset="0"/>
                <a:cs typeface="Times New Roman" pitchFamily="18" charset="0"/>
              </a:rPr>
              <a:t> _________________________________ </a:t>
            </a:r>
            <a:endParaRPr lang="ru-RU" dirty="0">
              <a:solidFill>
                <a:srgbClr val="0070C0"/>
              </a:solidFill>
              <a:latin typeface="Times New Roman" pitchFamily="18" charset="0"/>
              <a:cs typeface="Times New Roman" pitchFamily="18" charset="0"/>
            </a:endParaRPr>
          </a:p>
          <a:p>
            <a:pPr marL="0" indent="0">
              <a:buNone/>
            </a:pPr>
            <a:r>
              <a:rPr lang="kk-KZ" dirty="0" smtClean="0">
                <a:solidFill>
                  <a:srgbClr val="0070C0"/>
                </a:solidFill>
                <a:latin typeface="Times New Roman" pitchFamily="18" charset="0"/>
                <a:cs typeface="Times New Roman" pitchFamily="18" charset="0"/>
              </a:rPr>
              <a:t>Өзіңіз  </a:t>
            </a:r>
            <a:r>
              <a:rPr lang="kk-KZ" dirty="0">
                <a:solidFill>
                  <a:srgbClr val="0070C0"/>
                </a:solidFill>
                <a:latin typeface="Times New Roman" pitchFamily="18" charset="0"/>
                <a:cs typeface="Times New Roman" pitchFamily="18" charset="0"/>
              </a:rPr>
              <a:t>туралы </a:t>
            </a:r>
            <a:r>
              <a:rPr lang="kk-KZ" dirty="0" smtClean="0">
                <a:solidFill>
                  <a:srgbClr val="0070C0"/>
                </a:solidFill>
                <a:latin typeface="Times New Roman" pitchFamily="18" charset="0"/>
                <a:cs typeface="Times New Roman" pitchFamily="18" charset="0"/>
              </a:rPr>
              <a:t>естігіңіз </a:t>
            </a:r>
            <a:r>
              <a:rPr lang="kk-KZ" dirty="0">
                <a:solidFill>
                  <a:srgbClr val="0070C0"/>
                </a:solidFill>
                <a:latin typeface="Times New Roman" pitchFamily="18" charset="0"/>
                <a:cs typeface="Times New Roman" pitchFamily="18" charset="0"/>
              </a:rPr>
              <a:t>келетін 3 </a:t>
            </a:r>
            <a:r>
              <a:rPr lang="kk-KZ" dirty="0" smtClean="0">
                <a:solidFill>
                  <a:srgbClr val="0070C0"/>
                </a:solidFill>
                <a:latin typeface="Times New Roman" pitchFamily="18" charset="0"/>
                <a:cs typeface="Times New Roman" pitchFamily="18" charset="0"/>
              </a:rPr>
              <a:t>сөз __________________</a:t>
            </a:r>
            <a:endParaRPr lang="ru-RU" dirty="0">
              <a:solidFill>
                <a:srgbClr val="0070C0"/>
              </a:solidFill>
              <a:latin typeface="Times New Roman" pitchFamily="18" charset="0"/>
              <a:cs typeface="Times New Roman" pitchFamily="18" charset="0"/>
            </a:endParaRPr>
          </a:p>
          <a:p>
            <a:pPr marL="0" indent="0">
              <a:buNone/>
            </a:pPr>
            <a:r>
              <a:rPr lang="kk-KZ" dirty="0" smtClean="0">
                <a:solidFill>
                  <a:srgbClr val="0070C0"/>
                </a:solidFill>
                <a:latin typeface="Times New Roman" pitchFamily="18" charset="0"/>
                <a:cs typeface="Times New Roman" pitchFamily="18" charset="0"/>
              </a:rPr>
              <a:t>Менің  жетістіктерім  _______________________________</a:t>
            </a:r>
            <a:endParaRPr lang="ru-RU" dirty="0" smtClean="0">
              <a:solidFill>
                <a:srgbClr val="0070C0"/>
              </a:solidFill>
              <a:latin typeface="Times New Roman" pitchFamily="18" charset="0"/>
              <a:cs typeface="Times New Roman" pitchFamily="18" charset="0"/>
            </a:endParaRPr>
          </a:p>
          <a:p>
            <a:pPr marL="0" indent="0">
              <a:buNone/>
            </a:pPr>
            <a:r>
              <a:rPr lang="kk-KZ" dirty="0" smtClean="0">
                <a:solidFill>
                  <a:srgbClr val="0070C0"/>
                </a:solidFill>
                <a:latin typeface="Times New Roman" pitchFamily="18" charset="0"/>
                <a:cs typeface="Times New Roman" pitchFamily="18" charset="0"/>
              </a:rPr>
              <a:t>Менің </a:t>
            </a:r>
            <a:r>
              <a:rPr lang="kk-KZ" dirty="0">
                <a:solidFill>
                  <a:srgbClr val="0070C0"/>
                </a:solidFill>
                <a:latin typeface="Times New Roman" pitchFamily="18" charset="0"/>
                <a:cs typeface="Times New Roman" pitchFamily="18" charset="0"/>
              </a:rPr>
              <a:t>өмірлік </a:t>
            </a:r>
            <a:r>
              <a:rPr lang="kk-KZ" dirty="0" smtClean="0">
                <a:solidFill>
                  <a:srgbClr val="0070C0"/>
                </a:solidFill>
                <a:latin typeface="Times New Roman" pitchFamily="18" charset="0"/>
                <a:cs typeface="Times New Roman" pitchFamily="18" charset="0"/>
              </a:rPr>
              <a:t>ұстанымым ___________________________</a:t>
            </a:r>
            <a:endParaRPr lang="ru-RU" dirty="0">
              <a:solidFill>
                <a:srgbClr val="0070C0"/>
              </a:solidFill>
              <a:latin typeface="Times New Roman" pitchFamily="18" charset="0"/>
              <a:cs typeface="Times New Roman" pitchFamily="18" charset="0"/>
            </a:endParaRPr>
          </a:p>
          <a:p>
            <a:pPr marL="0" indent="0">
              <a:buNone/>
            </a:pPr>
            <a:r>
              <a:rPr lang="kk-KZ" dirty="0" smtClean="0">
                <a:solidFill>
                  <a:srgbClr val="0070C0"/>
                </a:solidFill>
                <a:latin typeface="Times New Roman" pitchFamily="18" charset="0"/>
                <a:cs typeface="Times New Roman" pitchFamily="18" charset="0"/>
              </a:rPr>
              <a:t>Таңдағам </a:t>
            </a:r>
            <a:r>
              <a:rPr lang="kk-KZ" dirty="0">
                <a:solidFill>
                  <a:srgbClr val="0070C0"/>
                </a:solidFill>
                <a:latin typeface="Times New Roman" pitchFamily="18" charset="0"/>
                <a:cs typeface="Times New Roman" pitchFamily="18" charset="0"/>
              </a:rPr>
              <a:t>мамандығымда мені қызықтыратыны </a:t>
            </a:r>
            <a:r>
              <a:rPr lang="kk-KZ" dirty="0" smtClean="0">
                <a:solidFill>
                  <a:srgbClr val="0070C0"/>
                </a:solidFill>
                <a:latin typeface="Times New Roman" pitchFamily="18" charset="0"/>
                <a:cs typeface="Times New Roman" pitchFamily="18" charset="0"/>
              </a:rPr>
              <a:t>________</a:t>
            </a:r>
            <a:r>
              <a:rPr lang="ru-RU" dirty="0">
                <a:solidFill>
                  <a:srgbClr val="0070C0"/>
                </a:solidFill>
                <a:latin typeface="Times New Roman" pitchFamily="18" charset="0"/>
                <a:cs typeface="Times New Roman" pitchFamily="18" charset="0"/>
              </a:rPr>
              <a:t> </a:t>
            </a:r>
            <a:r>
              <a:rPr lang="kk-KZ" dirty="0" smtClean="0">
                <a:solidFill>
                  <a:srgbClr val="0070C0"/>
                </a:solidFill>
                <a:latin typeface="Times New Roman" pitchFamily="18" charset="0"/>
                <a:cs typeface="Times New Roman" pitchFamily="18" charset="0"/>
              </a:rPr>
              <a:t>Мені алаңдататын </a:t>
            </a:r>
            <a:r>
              <a:rPr lang="kk-KZ" dirty="0">
                <a:solidFill>
                  <a:srgbClr val="0070C0"/>
                </a:solidFill>
                <a:latin typeface="Times New Roman" pitchFamily="18" charset="0"/>
                <a:cs typeface="Times New Roman" pitchFamily="18" charset="0"/>
              </a:rPr>
              <a:t>жағдайлар </a:t>
            </a:r>
            <a:r>
              <a:rPr lang="kk-KZ" dirty="0" smtClean="0">
                <a:solidFill>
                  <a:srgbClr val="0070C0"/>
                </a:solidFill>
                <a:latin typeface="Times New Roman" pitchFamily="18" charset="0"/>
                <a:cs typeface="Times New Roman" pitchFamily="18" charset="0"/>
              </a:rPr>
              <a:t>_________________________</a:t>
            </a:r>
            <a:endParaRPr lang="ru-RU" dirty="0">
              <a:solidFill>
                <a:srgbClr val="0070C0"/>
              </a:solidFill>
              <a:latin typeface="Times New Roman" pitchFamily="18" charset="0"/>
              <a:cs typeface="Times New Roman" pitchFamily="18" charset="0"/>
            </a:endParaRPr>
          </a:p>
          <a:p>
            <a:pPr marL="0" indent="0">
              <a:buNone/>
            </a:pPr>
            <a:r>
              <a:rPr lang="kk-KZ" dirty="0" smtClean="0">
                <a:solidFill>
                  <a:srgbClr val="002060"/>
                </a:solidFill>
                <a:latin typeface="Times New Roman" pitchFamily="18" charset="0"/>
                <a:cs typeface="Times New Roman" pitchFamily="18" charset="0"/>
              </a:rPr>
              <a:t> </a:t>
            </a:r>
            <a:endParaRPr lang="ru-RU" dirty="0">
              <a:solidFill>
                <a:srgbClr val="002060"/>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096083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404664"/>
            <a:ext cx="8229600" cy="1428760"/>
          </a:xfrm>
        </p:spPr>
        <p:txBody>
          <a:bodyPr>
            <a:noAutofit/>
          </a:bodyPr>
          <a:lstStyle/>
          <a:p>
            <a:pPr algn="ct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t>
            </a:r>
            <a:r>
              <a:rPr lang="kk-KZ" sz="2800" b="1" dirty="0" smtClean="0">
                <a:solidFill>
                  <a:srgbClr val="0070C0"/>
                </a:solidFill>
                <a:latin typeface="Times New Roman" pitchFamily="18" charset="0"/>
                <a:cs typeface="Times New Roman" pitchFamily="18" charset="0"/>
              </a:rPr>
              <a:t>Ұстаздардың  сезіміне психологиялық      </a:t>
            </a:r>
            <a:br>
              <a:rPr lang="kk-KZ" sz="2800" b="1" dirty="0" smtClean="0">
                <a:solidFill>
                  <a:srgbClr val="0070C0"/>
                </a:solidFill>
                <a:latin typeface="Times New Roman" pitchFamily="18" charset="0"/>
                <a:cs typeface="Times New Roman" pitchFamily="18" charset="0"/>
              </a:rPr>
            </a:br>
            <a:r>
              <a:rPr lang="kk-KZ" sz="2800" b="1" dirty="0">
                <a:solidFill>
                  <a:srgbClr val="0070C0"/>
                </a:solidFill>
                <a:latin typeface="Times New Roman" pitchFamily="18" charset="0"/>
                <a:cs typeface="Times New Roman" pitchFamily="18" charset="0"/>
              </a:rPr>
              <a:t> </a:t>
            </a:r>
            <a:r>
              <a:rPr lang="kk-KZ" sz="2800" b="1" dirty="0" smtClean="0">
                <a:solidFill>
                  <a:srgbClr val="0070C0"/>
                </a:solidFill>
                <a:latin typeface="Times New Roman" pitchFamily="18" charset="0"/>
                <a:cs typeface="Times New Roman" pitchFamily="18" charset="0"/>
              </a:rPr>
              <a:t>      бақылау</a:t>
            </a:r>
            <a:r>
              <a:rPr lang="ru-RU" sz="2800" dirty="0" smtClean="0">
                <a:solidFill>
                  <a:srgbClr val="C00000"/>
                </a:solidFill>
                <a:latin typeface="+mn-lt"/>
              </a:rPr>
              <a:t/>
            </a:r>
            <a:br>
              <a:rPr lang="ru-RU" sz="2800" dirty="0" smtClean="0">
                <a:solidFill>
                  <a:srgbClr val="C00000"/>
                </a:solidFill>
                <a:latin typeface="+mn-lt"/>
              </a:rPr>
            </a:br>
            <a:endParaRPr lang="ru-RU" sz="2800" dirty="0">
              <a:solidFill>
                <a:srgbClr val="C00000"/>
              </a:solidFill>
              <a:latin typeface="+mn-lt"/>
            </a:endParaRPr>
          </a:p>
        </p:txBody>
      </p:sp>
      <p:pic>
        <p:nvPicPr>
          <p:cNvPr id="7" name="Picture 4" descr="C:\Documents and Settings\111\Мои документы\Мои рисунки\цветы\для слайда\картинки\чм.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 y="0"/>
            <a:ext cx="1403648" cy="1268760"/>
          </a:xfrm>
          <a:prstGeom prst="rect">
            <a:avLst/>
          </a:prstGeom>
          <a:noFill/>
          <a:extLst>
            <a:ext uri="{909E8E84-426E-40DD-AFC4-6F175D3DCCD1}">
              <a14:hiddenFill xmlns:a14="http://schemas.microsoft.com/office/drawing/2010/main" xmlns="">
                <a:solidFill>
                  <a:srgbClr val="FFFFFF"/>
                </a:solidFill>
              </a14:hiddenFill>
            </a:ext>
          </a:extLst>
        </p:spPr>
      </p:pic>
      <p:sp>
        <p:nvSpPr>
          <p:cNvPr id="3" name="Объект 2"/>
          <p:cNvSpPr>
            <a:spLocks noGrp="1"/>
          </p:cNvSpPr>
          <p:nvPr>
            <p:ph idx="1"/>
          </p:nvPr>
        </p:nvSpPr>
        <p:spPr>
          <a:xfrm>
            <a:off x="538191" y="1257537"/>
            <a:ext cx="8229600" cy="5445224"/>
          </a:xfrm>
        </p:spPr>
        <p:txBody>
          <a:bodyPr/>
          <a:lstStyle/>
          <a:p>
            <a:pPr marL="0" indent="0">
              <a:buNone/>
            </a:pPr>
            <a:endParaRPr lang="kk-KZ" dirty="0" smtClean="0"/>
          </a:p>
          <a:p>
            <a:pPr marL="0" indent="0">
              <a:buNone/>
            </a:pPr>
            <a:endParaRPr lang="kk-KZ" dirty="0"/>
          </a:p>
          <a:p>
            <a:pPr marL="0" indent="0">
              <a:buNone/>
            </a:pPr>
            <a:endParaRPr lang="kk-KZ" dirty="0" smtClean="0"/>
          </a:p>
          <a:p>
            <a:pPr marL="0" indent="0">
              <a:buNone/>
            </a:pPr>
            <a:endParaRPr lang="kk-KZ" dirty="0"/>
          </a:p>
          <a:p>
            <a:pPr marL="0" indent="0">
              <a:buNone/>
            </a:pPr>
            <a:r>
              <a:rPr lang="kk-KZ" dirty="0" smtClean="0"/>
              <a:t>          </a:t>
            </a:r>
          </a:p>
          <a:p>
            <a:pPr marL="0" indent="0">
              <a:buNone/>
            </a:pPr>
            <a:r>
              <a:rPr lang="kk-KZ" dirty="0">
                <a:solidFill>
                  <a:srgbClr val="0070C0"/>
                </a:solidFill>
              </a:rPr>
              <a:t> </a:t>
            </a:r>
            <a:r>
              <a:rPr lang="kk-KZ" dirty="0" smtClean="0">
                <a:solidFill>
                  <a:srgbClr val="0070C0"/>
                </a:solidFill>
              </a:rPr>
              <a:t>                                                   </a:t>
            </a:r>
            <a:endParaRPr lang="ru-RU" dirty="0">
              <a:solidFill>
                <a:srgbClr val="0070C0"/>
              </a:solidFill>
            </a:endParaRPr>
          </a:p>
        </p:txBody>
      </p:sp>
      <p:sp>
        <p:nvSpPr>
          <p:cNvPr id="5" name="Прямоугольник 4"/>
          <p:cNvSpPr/>
          <p:nvPr/>
        </p:nvSpPr>
        <p:spPr>
          <a:xfrm>
            <a:off x="539552" y="1877270"/>
            <a:ext cx="3456384" cy="1944217"/>
          </a:xfrm>
          <a:prstGeom prst="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
        <p:nvSpPr>
          <p:cNvPr id="9" name="Овал 8"/>
          <p:cNvSpPr/>
          <p:nvPr/>
        </p:nvSpPr>
        <p:spPr>
          <a:xfrm>
            <a:off x="1738536" y="2709189"/>
            <a:ext cx="313184" cy="21575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ru-RU"/>
          </a:p>
        </p:txBody>
      </p:sp>
      <p:pic>
        <p:nvPicPr>
          <p:cNvPr id="10" name="Picture 2" descr="اشاره به راست و چپ دست 1172314"/>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b="53061"/>
          <a:stretch/>
        </p:blipFill>
        <p:spPr bwMode="auto">
          <a:xfrm>
            <a:off x="5014900" y="1869428"/>
            <a:ext cx="3384376" cy="1944216"/>
          </a:xfrm>
          <a:prstGeom prst="rect">
            <a:avLst/>
          </a:prstGeom>
          <a:noFill/>
          <a:ln>
            <a:solidFill>
              <a:srgbClr val="0070C0"/>
            </a:solidFill>
          </a:ln>
          <a:extLst>
            <a:ext uri="{909E8E84-426E-40DD-AFC4-6F175D3DCCD1}">
              <a14:hiddenFill xmlns:a14="http://schemas.microsoft.com/office/drawing/2010/main" xmlns="">
                <a:solidFill>
                  <a:srgbClr val="FFFFFF"/>
                </a:solidFill>
              </a14:hiddenFill>
            </a:ext>
          </a:extLst>
        </p:spPr>
      </p:pic>
      <p:pic>
        <p:nvPicPr>
          <p:cNvPr id="11" name="Объект 4"/>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bwMode="auto">
          <a:xfrm>
            <a:off x="539552" y="4653406"/>
            <a:ext cx="3456384" cy="2084278"/>
          </a:xfrm>
          <a:prstGeom prst="rect">
            <a:avLst/>
          </a:prstGeom>
          <a:noFill/>
          <a:ln>
            <a:solidFill>
              <a:srgbClr val="0070C0"/>
            </a:solidFill>
          </a:ln>
          <a:extLst>
            <a:ext uri="{909E8E84-426E-40DD-AFC4-6F175D3DCCD1}">
              <a14:hiddenFill xmlns:a14="http://schemas.microsoft.com/office/drawing/2010/main" xmlns="">
                <a:solidFill>
                  <a:srgbClr val="FFFFFF"/>
                </a:solidFill>
              </a14:hiddenFill>
            </a:ext>
          </a:extLst>
        </p:spPr>
      </p:pic>
      <p:pic>
        <p:nvPicPr>
          <p:cNvPr id="12" name="Picture 4" descr="Тәуелсіздіктің 30 жылдығына орай ауыл мектептерінің 1-4 сынып оқушылары  арасында «Қазақстан- бірлік пен бейбітшілік мекені» тақырыбындағы облыстық  сурет байқауының өткізілгендігі туралы – СЫР ДАРЫНЫ"/>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4895336" y="4537409"/>
            <a:ext cx="3503939" cy="2200275"/>
          </a:xfrm>
          <a:prstGeom prst="rect">
            <a:avLst/>
          </a:prstGeom>
          <a:noFill/>
          <a:ln>
            <a:solidFill>
              <a:srgbClr val="0070C0"/>
            </a:solidFill>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42097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157592" cy="1500768"/>
          </a:xfrm>
        </p:spPr>
        <p:txBody>
          <a:bodyPr>
            <a:noAutofit/>
          </a:bodyPr>
          <a:lstStyle/>
          <a:p>
            <a:pPr algn="ct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t>
            </a:r>
            <a:r>
              <a:rPr lang="kk-KZ" sz="2800" b="1" dirty="0" smtClean="0">
                <a:solidFill>
                  <a:srgbClr val="0070C0"/>
                </a:solidFill>
                <a:latin typeface="Times New Roman" pitchFamily="18" charset="0"/>
                <a:cs typeface="Times New Roman" pitchFamily="18" charset="0"/>
              </a:rPr>
              <a:t>Ұстаздардың  сезіміне психологиялық     </a:t>
            </a:r>
            <a:br>
              <a:rPr lang="kk-KZ" sz="2800" b="1" dirty="0" smtClean="0">
                <a:solidFill>
                  <a:srgbClr val="0070C0"/>
                </a:solidFill>
                <a:latin typeface="Times New Roman" pitchFamily="18" charset="0"/>
                <a:cs typeface="Times New Roman" pitchFamily="18" charset="0"/>
              </a:rPr>
            </a:br>
            <a:r>
              <a:rPr lang="kk-KZ" sz="2800" b="1" dirty="0">
                <a:solidFill>
                  <a:srgbClr val="0070C0"/>
                </a:solidFill>
                <a:latin typeface="Times New Roman" pitchFamily="18" charset="0"/>
                <a:cs typeface="Times New Roman" pitchFamily="18" charset="0"/>
              </a:rPr>
              <a:t> </a:t>
            </a:r>
            <a:r>
              <a:rPr lang="kk-KZ" sz="2800" b="1" dirty="0" smtClean="0">
                <a:solidFill>
                  <a:srgbClr val="0070C0"/>
                </a:solidFill>
                <a:latin typeface="Times New Roman" pitchFamily="18" charset="0"/>
                <a:cs typeface="Times New Roman" pitchFamily="18" charset="0"/>
              </a:rPr>
              <a:t>     бақылау</a:t>
            </a:r>
            <a:r>
              <a:rPr lang="ru-RU" sz="2800" dirty="0" smtClean="0">
                <a:solidFill>
                  <a:srgbClr val="C00000"/>
                </a:solidFill>
                <a:latin typeface="+mn-lt"/>
              </a:rPr>
              <a:t/>
            </a:r>
            <a:br>
              <a:rPr lang="ru-RU" sz="2800" dirty="0" smtClean="0">
                <a:solidFill>
                  <a:srgbClr val="C00000"/>
                </a:solidFill>
                <a:latin typeface="+mn-lt"/>
              </a:rPr>
            </a:br>
            <a:endParaRPr lang="ru-RU" sz="2800" dirty="0">
              <a:solidFill>
                <a:srgbClr val="C00000"/>
              </a:solidFill>
              <a:latin typeface="+mn-l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1809245057"/>
              </p:ext>
            </p:extLst>
          </p:nvPr>
        </p:nvGraphicFramePr>
        <p:xfrm>
          <a:off x="1500166" y="1643050"/>
          <a:ext cx="6695837" cy="4754880"/>
        </p:xfrm>
        <a:graphic>
          <a:graphicData uri="http://schemas.openxmlformats.org/drawingml/2006/table">
            <a:tbl>
              <a:tblPr firstRow="1" bandRow="1">
                <a:tableStyleId>{5C22544A-7EE6-4342-B048-85BDC9FD1C3A}</a:tableStyleId>
              </a:tblPr>
              <a:tblGrid>
                <a:gridCol w="6695837"/>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kk-KZ" sz="2400" b="0" kern="1200" dirty="0" smtClean="0">
                          <a:solidFill>
                            <a:srgbClr val="0070C0"/>
                          </a:solidFill>
                          <a:effectLst/>
                          <a:latin typeface="Times New Roman" pitchFamily="18" charset="0"/>
                          <a:ea typeface="+mn-ea"/>
                          <a:cs typeface="Times New Roman" pitchFamily="18" charset="0"/>
                        </a:rPr>
                        <a:t>Ортасында қара нүктесі бар ақ кеңестік. Бұл бала алғаш дүниеге келгенде ақ қағаздай, сол қағазға ата-анасы мен біздердің салған бейнеміз қаншалықты дұрыс болса, сол нәтижесімен салыстыруға болады.</a:t>
                      </a:r>
                      <a:endParaRPr kumimoji="0" lang="ru-RU" sz="2400" b="0" kern="1200" dirty="0" smtClean="0">
                        <a:solidFill>
                          <a:srgbClr val="0070C0"/>
                        </a:solidFill>
                        <a:effectLst/>
                        <a:latin typeface="Times New Roman" pitchFamily="18" charset="0"/>
                        <a:ea typeface="+mn-ea"/>
                        <a:cs typeface="Times New Roman" pitchFamily="18" charset="0"/>
                      </a:endParaRPr>
                    </a:p>
                    <a:p>
                      <a:pPr algn="just"/>
                      <a:endParaRPr lang="ru-RU" dirty="0" smtClean="0">
                        <a:solidFill>
                          <a:srgbClr val="0070C0"/>
                        </a:solidFill>
                        <a:latin typeface="Times New Roman" pitchFamily="18" charset="0"/>
                        <a:cs typeface="Times New Roman" pitchFamily="18" charset="0"/>
                      </a:endParaRPr>
                    </a:p>
                  </a:txBody>
                  <a:tcPr>
                    <a:solidFill>
                      <a:schemeClr val="bg2"/>
                    </a:solidFill>
                  </a:tcPr>
                </a:tc>
              </a:tr>
              <a:tr h="370840">
                <a:tc>
                  <a:txBody>
                    <a:bodyPr/>
                    <a:lstStyle/>
                    <a:p>
                      <a:endParaRPr lang="ru-RU" dirty="0" smtClean="0">
                        <a:latin typeface="Times New Roman" pitchFamily="18" charset="0"/>
                        <a:cs typeface="Times New Roman" pitchFamily="18"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kumimoji="0" lang="kk-KZ" sz="2400" kern="1200" dirty="0" smtClean="0">
                          <a:solidFill>
                            <a:srgbClr val="0070C0"/>
                          </a:solidFill>
                          <a:effectLst/>
                          <a:latin typeface="Times New Roman" pitchFamily="18" charset="0"/>
                          <a:ea typeface="+mn-ea"/>
                          <a:cs typeface="Times New Roman" pitchFamily="18" charset="0"/>
                        </a:rPr>
                        <a:t>Біз сұқ саусағымызбен өзгені көрсетіп тұрғанда өзге үш саусағымызбен өзімізді көрсететінімізді аңғара бермейміз. Ендеше біз әлде кімді кінәлағанда, өзіміздің кінәміз бар ма, жоқ па, осы жағына көңіл бөлуіміз қажет. Кінәні өзгеден емес, өзімізден іздейік.</a:t>
                      </a:r>
                      <a:endParaRPr kumimoji="0" lang="ru-RU" sz="2400" kern="1200" dirty="0" smtClean="0">
                        <a:solidFill>
                          <a:srgbClr val="0070C0"/>
                        </a:solidFill>
                        <a:effectLst/>
                        <a:latin typeface="Times New Roman" pitchFamily="18" charset="0"/>
                        <a:ea typeface="+mn-ea"/>
                        <a:cs typeface="Times New Roman" pitchFamily="18" charset="0"/>
                      </a:endParaRPr>
                    </a:p>
                  </a:txBody>
                  <a:tcPr>
                    <a:solidFill>
                      <a:schemeClr val="accent5">
                        <a:lumMod val="20000"/>
                        <a:lumOff val="80000"/>
                      </a:schemeClr>
                    </a:solidFill>
                  </a:tcPr>
                </a:tc>
              </a:tr>
            </a:tbl>
          </a:graphicData>
        </a:graphic>
      </p:graphicFrame>
      <p:pic>
        <p:nvPicPr>
          <p:cNvPr id="5" name="Picture 4" descr="C:\Documents and Settings\111\Мои документы\Мои рисунки\цветы\для слайда\картинки\чм.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362288" cy="135364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07361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548680"/>
            <a:ext cx="8229600" cy="1440160"/>
          </a:xfrm>
        </p:spPr>
        <p:txBody>
          <a:bodyPr>
            <a:noAutofit/>
          </a:bodyPr>
          <a:lstStyle/>
          <a:p>
            <a:pPr algn="ct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mn-lt"/>
              </a:rPr>
              <a:t/>
            </a:r>
            <a:br>
              <a:rPr lang="kk-KZ" sz="3200" b="1" dirty="0" smtClean="0">
                <a:latin typeface="+mn-lt"/>
              </a:rPr>
            </a:br>
            <a:r>
              <a:rPr lang="kk-KZ" sz="3200" b="1" dirty="0" smtClean="0">
                <a:latin typeface="Times New Roman" pitchFamily="18" charset="0"/>
                <a:cs typeface="Times New Roman" pitchFamily="18" charset="0"/>
              </a:rPr>
              <a:t/>
            </a:r>
            <a:br>
              <a:rPr lang="kk-KZ" sz="3200" b="1" dirty="0" smtClean="0">
                <a:latin typeface="Times New Roman" pitchFamily="18" charset="0"/>
                <a:cs typeface="Times New Roman" pitchFamily="18" charset="0"/>
              </a:rPr>
            </a:br>
            <a:r>
              <a:rPr lang="kk-KZ" sz="3200" b="1" dirty="0" smtClean="0">
                <a:latin typeface="Times New Roman" pitchFamily="18" charset="0"/>
                <a:cs typeface="Times New Roman" pitchFamily="18" charset="0"/>
              </a:rPr>
              <a:t>       </a:t>
            </a:r>
            <a:r>
              <a:rPr lang="kk-KZ" sz="2800" b="1" dirty="0" smtClean="0">
                <a:solidFill>
                  <a:srgbClr val="0070C0"/>
                </a:solidFill>
                <a:latin typeface="Times New Roman" pitchFamily="18" charset="0"/>
                <a:cs typeface="Times New Roman" pitchFamily="18" charset="0"/>
              </a:rPr>
              <a:t>Ұстаздардың  сезіміне психологиялық     </a:t>
            </a:r>
            <a:br>
              <a:rPr lang="kk-KZ" sz="2800" b="1" dirty="0" smtClean="0">
                <a:solidFill>
                  <a:srgbClr val="0070C0"/>
                </a:solidFill>
                <a:latin typeface="Times New Roman" pitchFamily="18" charset="0"/>
                <a:cs typeface="Times New Roman" pitchFamily="18" charset="0"/>
              </a:rPr>
            </a:br>
            <a:r>
              <a:rPr lang="kk-KZ" sz="2800" b="1" dirty="0">
                <a:solidFill>
                  <a:srgbClr val="0070C0"/>
                </a:solidFill>
                <a:latin typeface="Times New Roman" pitchFamily="18" charset="0"/>
                <a:cs typeface="Times New Roman" pitchFamily="18" charset="0"/>
              </a:rPr>
              <a:t> </a:t>
            </a:r>
            <a:r>
              <a:rPr lang="kk-KZ" sz="2800" b="1" dirty="0" smtClean="0">
                <a:solidFill>
                  <a:srgbClr val="0070C0"/>
                </a:solidFill>
                <a:latin typeface="Times New Roman" pitchFamily="18" charset="0"/>
                <a:cs typeface="Times New Roman" pitchFamily="18" charset="0"/>
              </a:rPr>
              <a:t>       бақылау</a:t>
            </a:r>
            <a:r>
              <a:rPr lang="ru-RU" sz="2800" dirty="0" smtClean="0">
                <a:solidFill>
                  <a:srgbClr val="C00000"/>
                </a:solidFill>
                <a:latin typeface="+mn-lt"/>
              </a:rPr>
              <a:t/>
            </a:r>
            <a:br>
              <a:rPr lang="ru-RU" sz="2800" dirty="0" smtClean="0">
                <a:solidFill>
                  <a:srgbClr val="C00000"/>
                </a:solidFill>
                <a:latin typeface="+mn-lt"/>
              </a:rPr>
            </a:br>
            <a:endParaRPr lang="ru-RU" sz="2800" dirty="0">
              <a:solidFill>
                <a:srgbClr val="C00000"/>
              </a:solidFill>
              <a:latin typeface="+mn-l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xmlns="" val="700575259"/>
              </p:ext>
            </p:extLst>
          </p:nvPr>
        </p:nvGraphicFramePr>
        <p:xfrm>
          <a:off x="1071538" y="1785926"/>
          <a:ext cx="6695837" cy="3749040"/>
        </p:xfrm>
        <a:graphic>
          <a:graphicData uri="http://schemas.openxmlformats.org/drawingml/2006/table">
            <a:tbl>
              <a:tblPr firstRow="1" bandRow="1">
                <a:tableStyleId>{5C22544A-7EE6-4342-B048-85BDC9FD1C3A}</a:tableStyleId>
              </a:tblPr>
              <a:tblGrid>
                <a:gridCol w="6695837"/>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kk-KZ" sz="2400" b="0" kern="1200" dirty="0" smtClean="0">
                          <a:solidFill>
                            <a:srgbClr val="0070C0"/>
                          </a:solidFill>
                          <a:effectLst/>
                          <a:latin typeface="Times New Roman" pitchFamily="18" charset="0"/>
                          <a:ea typeface="+mn-ea"/>
                          <a:cs typeface="Times New Roman" pitchFamily="18" charset="0"/>
                        </a:rPr>
                        <a:t>Түн. Айнала жым-жырт. Аспанда жұлдыздар, ел ұйқыда бірақ ояу бір кісі бар.  Ол - мұғалім. Ол қанша жыл ұстаз болғанымен жұмыста да, үйде де ертеңгі сабағына жауапкершілікпен дайындалып келеді.</a:t>
                      </a:r>
                      <a:endParaRPr kumimoji="0" lang="ru-RU" sz="2400" b="0" kern="1200" dirty="0" smtClean="0">
                        <a:solidFill>
                          <a:srgbClr val="0070C0"/>
                        </a:solidFill>
                        <a:effectLst/>
                        <a:latin typeface="Times New Roman" pitchFamily="18" charset="0"/>
                        <a:ea typeface="+mn-ea"/>
                        <a:cs typeface="Times New Roman" pitchFamily="18" charset="0"/>
                      </a:endParaRPr>
                    </a:p>
                  </a:txBody>
                  <a:tcPr>
                    <a:solidFill>
                      <a:schemeClr val="bg2"/>
                    </a:solidFill>
                  </a:tcPr>
                </a:tc>
              </a:tr>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kumimoji="0" lang="kk-KZ" sz="2400" kern="1200" dirty="0" smtClean="0">
                          <a:solidFill>
                            <a:srgbClr val="0070C0"/>
                          </a:solidFill>
                          <a:effectLst/>
                          <a:latin typeface="Times New Roman" pitchFamily="18" charset="0"/>
                          <a:ea typeface="+mn-ea"/>
                          <a:cs typeface="Times New Roman" pitchFamily="18" charset="0"/>
                        </a:rPr>
                        <a:t>Ұлты басқа болғанымен, бұл балалардың жандүниесі бірдей, сондықтан да ұлағатты ұстаз оларға күн сәулесіндей, бірдей мөлшерде мейірім шуағын төгеді.</a:t>
                      </a:r>
                      <a:endParaRPr kumimoji="0" lang="ru-RU" sz="2400" kern="1200" dirty="0" smtClean="0">
                        <a:solidFill>
                          <a:srgbClr val="0070C0"/>
                        </a:solidFill>
                        <a:effectLst/>
                        <a:latin typeface="Times New Roman" pitchFamily="18" charset="0"/>
                        <a:ea typeface="+mn-ea"/>
                        <a:cs typeface="Times New Roman" pitchFamily="18" charset="0"/>
                      </a:endParaRPr>
                    </a:p>
                    <a:p>
                      <a:endParaRPr lang="ru-RU" dirty="0" smtClean="0">
                        <a:solidFill>
                          <a:srgbClr val="0070C0"/>
                        </a:solidFill>
                        <a:latin typeface="Times New Roman" pitchFamily="18" charset="0"/>
                        <a:cs typeface="Times New Roman" pitchFamily="18" charset="0"/>
                      </a:endParaRPr>
                    </a:p>
                  </a:txBody>
                  <a:tcPr>
                    <a:solidFill>
                      <a:schemeClr val="accent5">
                        <a:lumMod val="20000"/>
                        <a:lumOff val="80000"/>
                      </a:schemeClr>
                    </a:solidFill>
                  </a:tcPr>
                </a:tc>
              </a:tr>
            </a:tbl>
          </a:graphicData>
        </a:graphic>
      </p:graphicFrame>
      <p:pic>
        <p:nvPicPr>
          <p:cNvPr id="5" name="Picture 4" descr="C:\Documents and Settings\111\Мои документы\Мои рисунки\цветы\для слайда\картинки\чм.jpe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9467" y="0"/>
            <a:ext cx="1362288" cy="135364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42041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12205" y="620688"/>
            <a:ext cx="8496944" cy="6073753"/>
          </a:xfrm>
        </p:spPr>
        <p:txBody>
          <a:bodyPr>
            <a:normAutofit fontScale="47500" lnSpcReduction="20000"/>
          </a:bodyPr>
          <a:lstStyle/>
          <a:p>
            <a:pPr>
              <a:buNone/>
            </a:pPr>
            <a:r>
              <a:rPr lang="kk-KZ" dirty="0" smtClean="0"/>
              <a:t> </a:t>
            </a:r>
            <a:r>
              <a:rPr lang="kk-KZ" b="1" dirty="0" smtClean="0"/>
              <a:t> </a:t>
            </a:r>
            <a:endParaRPr lang="ru-RU" sz="8600" dirty="0" smtClean="0"/>
          </a:p>
          <a:p>
            <a:pPr algn="ctr">
              <a:buNone/>
            </a:pPr>
            <a:r>
              <a:rPr lang="kk-KZ" sz="5900" b="1" dirty="0" smtClean="0">
                <a:solidFill>
                  <a:srgbClr val="C00000"/>
                </a:solidFill>
              </a:rPr>
              <a:t>      </a:t>
            </a:r>
            <a:r>
              <a:rPr lang="kk-KZ" sz="5900" b="1" dirty="0" smtClean="0">
                <a:solidFill>
                  <a:srgbClr val="0070C0"/>
                </a:solidFill>
                <a:latin typeface="Times New Roman" pitchFamily="18" charset="0"/>
                <a:cs typeface="Times New Roman" pitchFamily="18" charset="0"/>
              </a:rPr>
              <a:t>Жас  мамандарға психологиялық кеңес</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Оптимист болыңыздар: тәжірибелі ұстаздарға арқа сүйеніңіз;</a:t>
            </a: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Ұмытпаңыз: алғашқы сабақтар, алғашқы танысулар - барлық алғашқы жағдайлар үлкен маңызға ие;</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Мына ережені ұстаныңыз: егер де сіз оқушыларға ең алдымен еркіндік беріп, одан кейін қаталдыққа барсаңыз - олар сізді ұнатпайды; ал керісінше бірінші қаталдық танытып, одан кейін босатсаңыз - олар сізге риза болады;</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Есте сақтаңыз: сіздің ең басты жұмысыңыз - оқушылармен  қарым-қатынас жасау;</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Оқушылардың көзінше жұмысссыз отырмаңыз;</a:t>
            </a:r>
            <a:endParaRPr lang="ru-RU" sz="5900" dirty="0" smtClean="0">
              <a:solidFill>
                <a:srgbClr val="0070C0"/>
              </a:solidFill>
              <a:latin typeface="Times New Roman" pitchFamily="18" charset="0"/>
              <a:cs typeface="Times New Roman" pitchFamily="18" charset="0"/>
            </a:endParaRPr>
          </a:p>
        </p:txBody>
      </p:sp>
      <p:pic>
        <p:nvPicPr>
          <p:cNvPr id="7" name="Picture 2" descr="Ұстаз - келер күннің ұстасы. Балалардың қалыптасып.. | қазақ тілі |  ВКонтакте"/>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1080120" cy="98790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659433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500042"/>
            <a:ext cx="8411994" cy="6072230"/>
          </a:xfrm>
        </p:spPr>
        <p:txBody>
          <a:bodyPr>
            <a:normAutofit fontScale="47500" lnSpcReduction="20000"/>
          </a:bodyPr>
          <a:lstStyle/>
          <a:p>
            <a:pPr>
              <a:buNone/>
            </a:pPr>
            <a:r>
              <a:rPr lang="kk-KZ" dirty="0" smtClean="0"/>
              <a:t> </a:t>
            </a:r>
            <a:r>
              <a:rPr lang="kk-KZ" b="1" dirty="0" smtClean="0"/>
              <a:t> </a:t>
            </a:r>
            <a:endParaRPr lang="ru-RU" sz="8600" dirty="0" smtClean="0"/>
          </a:p>
          <a:p>
            <a:pPr algn="ctr">
              <a:buNone/>
            </a:pPr>
            <a:r>
              <a:rPr lang="kk-KZ" sz="5900" b="1" dirty="0" smtClean="0">
                <a:solidFill>
                  <a:srgbClr val="C00000"/>
                </a:solidFill>
              </a:rPr>
              <a:t>       </a:t>
            </a:r>
            <a:r>
              <a:rPr lang="kk-KZ" sz="5900" b="1" dirty="0" smtClean="0">
                <a:solidFill>
                  <a:srgbClr val="0070C0"/>
                </a:solidFill>
                <a:latin typeface="Times New Roman" pitchFamily="18" charset="0"/>
                <a:cs typeface="Times New Roman" pitchFamily="18" charset="0"/>
              </a:rPr>
              <a:t>Жас  мамандарға психологиялық кеңес</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Мұғалім - әрқашан бірқалыпты, нық, сенімді, жақсы көңіл-күйде болуға тиісті;</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Оқушылармен амандасып жүріңіз, бұл өте маңызды;</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Өзіңіздің оқушыларыңыз туралы білуге ұмтылыңыз. Олар қалай оқиды, тұрмысы қандай, бұрын қандай болған. Бұл сізге педагогикалық талдау жасауға көмектеседі;</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Оқушыларды </a:t>
            </a:r>
            <a:r>
              <a:rPr lang="kk-KZ" sz="5900" dirty="0" smtClean="0">
                <a:solidFill>
                  <a:srgbClr val="0070C0"/>
                </a:solidFill>
                <a:latin typeface="Times New Roman" pitchFamily="18" charset="0"/>
                <a:cs typeface="Times New Roman" pitchFamily="18" charset="0"/>
              </a:rPr>
              <a:t>құрметтей де</a:t>
            </a:r>
            <a:r>
              <a:rPr lang="kk-KZ" sz="5900" dirty="0" smtClean="0">
                <a:solidFill>
                  <a:srgbClr val="0070C0"/>
                </a:solidFill>
                <a:latin typeface="Times New Roman" pitchFamily="18" charset="0"/>
                <a:cs typeface="Times New Roman" pitchFamily="18" charset="0"/>
              </a:rPr>
              <a:t>, жақсы көреде біліңіз, олар оны сезеді және бағалайды;</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Өз-өзіңізді таңертең, күндіз, кешке 3 рет мақтаңыз. Ойлану сіздің ең басты мақсатыңыз;</a:t>
            </a:r>
            <a:endParaRPr lang="ru-RU" sz="5900" dirty="0" smtClean="0">
              <a:solidFill>
                <a:srgbClr val="0070C0"/>
              </a:solidFill>
              <a:latin typeface="Times New Roman" pitchFamily="18" charset="0"/>
              <a:cs typeface="Times New Roman" pitchFamily="18" charset="0"/>
            </a:endParaRPr>
          </a:p>
          <a:p>
            <a:pPr lvl="0" algn="just">
              <a:buFont typeface="Wingdings" pitchFamily="2" charset="2"/>
              <a:buChar char="Ø"/>
            </a:pPr>
            <a:r>
              <a:rPr lang="kk-KZ" sz="5900" dirty="0" smtClean="0">
                <a:solidFill>
                  <a:srgbClr val="0070C0"/>
                </a:solidFill>
                <a:latin typeface="Times New Roman" pitchFamily="18" charset="0"/>
                <a:cs typeface="Times New Roman" pitchFamily="18" charset="0"/>
              </a:rPr>
              <a:t>Жұмысты әрқашан жақсы көңіл-күймен атқарыңыз;</a:t>
            </a:r>
            <a:endParaRPr lang="ru-RU" sz="5900" dirty="0" smtClean="0">
              <a:solidFill>
                <a:srgbClr val="0070C0"/>
              </a:solidFill>
              <a:latin typeface="Times New Roman" pitchFamily="18" charset="0"/>
              <a:cs typeface="Times New Roman" pitchFamily="18" charset="0"/>
            </a:endParaRPr>
          </a:p>
          <a:p>
            <a:pPr algn="just">
              <a:buFont typeface="Wingdings" panose="05000000000000000000" pitchFamily="2" charset="2"/>
              <a:buChar char="Ø"/>
            </a:pPr>
            <a:endParaRPr lang="ru-RU" sz="5500" dirty="0">
              <a:solidFill>
                <a:srgbClr val="002060"/>
              </a:solidFill>
              <a:latin typeface="Times New Roman" panose="02020603050405020304" pitchFamily="18" charset="0"/>
              <a:cs typeface="Times New Roman" panose="02020603050405020304" pitchFamily="18" charset="0"/>
            </a:endParaRPr>
          </a:p>
        </p:txBody>
      </p:sp>
      <p:pic>
        <p:nvPicPr>
          <p:cNvPr id="7" name="Picture 2" descr="Ұстаз - келер күннің ұстасы. Балалардың қалыптасып.. | қазақ тілі |  ВКонтакте"/>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66628"/>
            <a:ext cx="1080120" cy="1047356"/>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4646893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676" y="142852"/>
            <a:ext cx="8856984" cy="6691897"/>
          </a:xfrm>
        </p:spPr>
        <p:txBody>
          <a:bodyPr>
            <a:normAutofit/>
          </a:bodyPr>
          <a:lstStyle/>
          <a:p>
            <a:pPr marL="0" indent="0" algn="ctr">
              <a:spcBef>
                <a:spcPts val="0"/>
              </a:spcBef>
              <a:buNone/>
            </a:pPr>
            <a:r>
              <a:rPr lang="kk-KZ" sz="2800" dirty="0" smtClean="0"/>
              <a:t> </a:t>
            </a:r>
            <a:r>
              <a:rPr lang="kk-KZ" sz="2800" b="1" dirty="0" smtClean="0">
                <a:solidFill>
                  <a:srgbClr val="0070C0"/>
                </a:solidFill>
                <a:latin typeface="Times New Roman" panose="02020603050405020304" pitchFamily="18" charset="0"/>
                <a:cs typeface="Times New Roman" panose="02020603050405020304" pitchFamily="18" charset="0"/>
              </a:rPr>
              <a:t>Жақсы сабақ жасау рецептісі</a:t>
            </a:r>
            <a:endParaRPr lang="ru-RU" sz="2800" dirty="0">
              <a:solidFill>
                <a:srgbClr val="0070C0"/>
              </a:solidFill>
              <a:latin typeface="Times New Roman" panose="02020603050405020304" pitchFamily="18" charset="0"/>
              <a:cs typeface="Times New Roman" panose="02020603050405020304" pitchFamily="18" charset="0"/>
            </a:endParaRPr>
          </a:p>
          <a:p>
            <a:pPr marL="0" indent="0" algn="ctr">
              <a:spcBef>
                <a:spcPts val="0"/>
              </a:spcBef>
              <a:buNone/>
            </a:pPr>
            <a:endParaRPr lang="kk-KZ" sz="2800" dirty="0" smtClean="0"/>
          </a:p>
          <a:p>
            <a:pPr marL="0" indent="0" algn="ctr">
              <a:spcBef>
                <a:spcPts val="0"/>
              </a:spcBef>
              <a:buNone/>
            </a:pPr>
            <a:r>
              <a:rPr lang="kk-KZ" sz="3900" b="1" dirty="0" smtClean="0">
                <a:solidFill>
                  <a:srgbClr val="002060"/>
                </a:solidFill>
                <a:latin typeface="Times New Roman" panose="02020603050405020304" pitchFamily="18" charset="0"/>
                <a:cs typeface="Times New Roman" panose="02020603050405020304" pitchFamily="18" charset="0"/>
              </a:rPr>
              <a:t>     </a:t>
            </a:r>
            <a:endParaRPr lang="kk-KZ" sz="2400" b="1" dirty="0" smtClean="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kk-KZ" sz="2400" b="1" dirty="0">
              <a:latin typeface="Times New Roman" panose="02020603050405020304" pitchFamily="18" charset="0"/>
              <a:cs typeface="Times New Roman" panose="02020603050405020304" pitchFamily="18" charset="0"/>
            </a:endParaRPr>
          </a:p>
          <a:p>
            <a:pPr marL="0" indent="0">
              <a:spcBef>
                <a:spcPts val="0"/>
              </a:spcBef>
              <a:buNone/>
            </a:pPr>
            <a:endParaRPr lang="kk-KZ" sz="2400" b="1" dirty="0" smtClean="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kk-KZ" sz="3200" b="1" dirty="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kk-KZ" sz="3200" b="1" dirty="0" smtClean="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kk-KZ" sz="3200" b="1" dirty="0" smtClean="0">
              <a:solidFill>
                <a:srgbClr val="002060"/>
              </a:solidFill>
              <a:latin typeface="Times New Roman" panose="02020603050405020304" pitchFamily="18" charset="0"/>
              <a:cs typeface="Times New Roman" panose="02020603050405020304" pitchFamily="18" charset="0"/>
            </a:endParaRPr>
          </a:p>
          <a:p>
            <a:pPr marL="0" indent="0">
              <a:spcBef>
                <a:spcPts val="0"/>
              </a:spcBef>
              <a:buNone/>
            </a:pPr>
            <a:endParaRPr lang="ru-RU" sz="3200" b="1" dirty="0">
              <a:solidFill>
                <a:srgbClr val="002060"/>
              </a:solidFill>
              <a:latin typeface="Times New Roman" panose="02020603050405020304" pitchFamily="18" charset="0"/>
              <a:cs typeface="Times New Roman" panose="02020603050405020304" pitchFamily="18" charset="0"/>
            </a:endParaRPr>
          </a:p>
        </p:txBody>
      </p:sp>
      <p:sp>
        <p:nvSpPr>
          <p:cNvPr id="14" name="Скругленный прямоугольник 13"/>
          <p:cNvSpPr/>
          <p:nvPr/>
        </p:nvSpPr>
        <p:spPr>
          <a:xfrm>
            <a:off x="3500430" y="642918"/>
            <a:ext cx="3714776"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12 порция: ақылдылық</a:t>
            </a:r>
            <a:endParaRPr lang="ru-RU" sz="2400" dirty="0">
              <a:solidFill>
                <a:srgbClr val="0070C0"/>
              </a:solidFill>
            </a:endParaRPr>
          </a:p>
        </p:txBody>
      </p:sp>
      <p:pic>
        <p:nvPicPr>
          <p:cNvPr id="16" name="Picture 2" descr="Образ учителя в педагогіці"/>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57158" y="2071678"/>
            <a:ext cx="2175606" cy="3455826"/>
          </a:xfrm>
          <a:prstGeom prst="rect">
            <a:avLst/>
          </a:prstGeom>
          <a:noFill/>
          <a:extLst>
            <a:ext uri="{909E8E84-426E-40DD-AFC4-6F175D3DCCD1}">
              <a14:hiddenFill xmlns:a14="http://schemas.microsoft.com/office/drawing/2010/main" xmlns="">
                <a:solidFill>
                  <a:srgbClr val="FFFFFF"/>
                </a:solidFill>
              </a14:hiddenFill>
            </a:ext>
          </a:extLst>
        </p:spPr>
      </p:pic>
      <p:cxnSp>
        <p:nvCxnSpPr>
          <p:cNvPr id="17" name="Прямая со стрелкой 16"/>
          <p:cNvCxnSpPr/>
          <p:nvPr/>
        </p:nvCxnSpPr>
        <p:spPr>
          <a:xfrm>
            <a:off x="2571736" y="1643050"/>
            <a:ext cx="789349" cy="1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Прямая со стрелкой 17"/>
          <p:cNvCxnSpPr/>
          <p:nvPr/>
        </p:nvCxnSpPr>
        <p:spPr>
          <a:xfrm flipV="1">
            <a:off x="2571736" y="2071678"/>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Прямая соединительная линия 44"/>
          <p:cNvCxnSpPr/>
          <p:nvPr/>
        </p:nvCxnSpPr>
        <p:spPr>
          <a:xfrm rot="5400000">
            <a:off x="-33" y="3429001"/>
            <a:ext cx="5143539"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p:nvPr/>
        </p:nvCxnSpPr>
        <p:spPr>
          <a:xfrm flipV="1">
            <a:off x="2571736" y="2571744"/>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Прямая со стрелкой 29"/>
          <p:cNvCxnSpPr/>
          <p:nvPr/>
        </p:nvCxnSpPr>
        <p:spPr>
          <a:xfrm flipV="1">
            <a:off x="2571736" y="3071810"/>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V="1">
            <a:off x="2571736" y="1214422"/>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flipV="1">
            <a:off x="2571736" y="3500438"/>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p:nvPr/>
        </p:nvCxnSpPr>
        <p:spPr>
          <a:xfrm flipV="1">
            <a:off x="2571736" y="5572140"/>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Скругленный прямоугольник 18"/>
          <p:cNvSpPr/>
          <p:nvPr/>
        </p:nvSpPr>
        <p:spPr>
          <a:xfrm>
            <a:off x="3500430" y="1142984"/>
            <a:ext cx="4071966"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11 порция: шыдамдылық</a:t>
            </a:r>
            <a:r>
              <a:rPr lang="kk-KZ" sz="2800" dirty="0" smtClean="0">
                <a:solidFill>
                  <a:srgbClr val="0070C0"/>
                </a:solidFill>
              </a:rPr>
              <a:t> </a:t>
            </a:r>
            <a:r>
              <a:rPr lang="kk-KZ" sz="2800" dirty="0" smtClean="0"/>
              <a:t> </a:t>
            </a:r>
            <a:endParaRPr lang="ru-RU" sz="2800" dirty="0"/>
          </a:p>
        </p:txBody>
      </p:sp>
      <p:sp>
        <p:nvSpPr>
          <p:cNvPr id="20" name="Скругленный прямоугольник 19"/>
          <p:cNvSpPr/>
          <p:nvPr/>
        </p:nvSpPr>
        <p:spPr>
          <a:xfrm>
            <a:off x="3500430" y="1571612"/>
            <a:ext cx="3714776"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10 порция: батылдылық</a:t>
            </a:r>
            <a:endParaRPr lang="ru-RU" sz="2400" dirty="0">
              <a:solidFill>
                <a:srgbClr val="0070C0"/>
              </a:solidFill>
            </a:endParaRPr>
          </a:p>
        </p:txBody>
      </p:sp>
      <p:sp>
        <p:nvSpPr>
          <p:cNvPr id="27" name="Скругленный прямоугольник 26"/>
          <p:cNvSpPr/>
          <p:nvPr/>
        </p:nvSpPr>
        <p:spPr>
          <a:xfrm>
            <a:off x="3500430" y="2000240"/>
            <a:ext cx="4786346"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9 порция: жұмысқа қабілеттілік</a:t>
            </a:r>
            <a:endParaRPr lang="ru-RU" sz="2400" dirty="0">
              <a:solidFill>
                <a:srgbClr val="0070C0"/>
              </a:solidFill>
            </a:endParaRPr>
          </a:p>
        </p:txBody>
      </p:sp>
      <p:sp>
        <p:nvSpPr>
          <p:cNvPr id="28" name="Скругленный прямоугольник 27"/>
          <p:cNvSpPr/>
          <p:nvPr/>
        </p:nvSpPr>
        <p:spPr>
          <a:xfrm>
            <a:off x="3500430" y="2428868"/>
            <a:ext cx="3643338"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8 порция: оптимизм;</a:t>
            </a:r>
            <a:endParaRPr lang="ru-RU" sz="2400" dirty="0">
              <a:solidFill>
                <a:srgbClr val="0070C0"/>
              </a:solidFill>
            </a:endParaRPr>
          </a:p>
        </p:txBody>
      </p:sp>
      <p:sp>
        <p:nvSpPr>
          <p:cNvPr id="34" name="Скругленный прямоугольник 33"/>
          <p:cNvSpPr/>
          <p:nvPr/>
        </p:nvSpPr>
        <p:spPr>
          <a:xfrm>
            <a:off x="3500430" y="2857496"/>
            <a:ext cx="4786346"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7 порция: өз ісіне берілу</a:t>
            </a:r>
            <a:endParaRPr lang="ru-RU" sz="2400" dirty="0">
              <a:solidFill>
                <a:srgbClr val="0070C0"/>
              </a:solidFill>
            </a:endParaRPr>
          </a:p>
        </p:txBody>
      </p:sp>
      <p:sp>
        <p:nvSpPr>
          <p:cNvPr id="35" name="Скругленный прямоугольник 34"/>
          <p:cNvSpPr/>
          <p:nvPr/>
        </p:nvSpPr>
        <p:spPr>
          <a:xfrm>
            <a:off x="3500430" y="3357562"/>
            <a:ext cx="3643338"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6 порция: ойлану</a:t>
            </a:r>
            <a:endParaRPr lang="ru-RU" sz="2800" dirty="0">
              <a:solidFill>
                <a:srgbClr val="0070C0"/>
              </a:solidFill>
            </a:endParaRPr>
          </a:p>
        </p:txBody>
      </p:sp>
      <p:sp>
        <p:nvSpPr>
          <p:cNvPr id="36" name="Скругленный прямоугольник 35"/>
          <p:cNvSpPr/>
          <p:nvPr/>
        </p:nvSpPr>
        <p:spPr>
          <a:xfrm>
            <a:off x="3500430" y="3857628"/>
            <a:ext cx="3643338"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5 порция: мейірімділік</a:t>
            </a:r>
            <a:r>
              <a:rPr lang="kk-KZ" sz="2800" dirty="0" smtClean="0"/>
              <a:t>  </a:t>
            </a:r>
            <a:endParaRPr lang="ru-RU" sz="2800" dirty="0"/>
          </a:p>
        </p:txBody>
      </p:sp>
      <p:sp>
        <p:nvSpPr>
          <p:cNvPr id="37" name="Скругленный прямоугольник 36"/>
          <p:cNvSpPr/>
          <p:nvPr/>
        </p:nvSpPr>
        <p:spPr>
          <a:xfrm>
            <a:off x="3500430" y="4357694"/>
            <a:ext cx="5072098"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4 порция: демалыс пен денсаулық</a:t>
            </a:r>
            <a:endParaRPr lang="ru-RU" sz="2800" dirty="0">
              <a:solidFill>
                <a:srgbClr val="0070C0"/>
              </a:solidFill>
            </a:endParaRPr>
          </a:p>
        </p:txBody>
      </p:sp>
      <p:sp>
        <p:nvSpPr>
          <p:cNvPr id="38" name="Скругленный прямоугольник 37"/>
          <p:cNvSpPr/>
          <p:nvPr/>
        </p:nvSpPr>
        <p:spPr>
          <a:xfrm>
            <a:off x="3500430" y="4857760"/>
            <a:ext cx="2786082"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3 порция: юмор</a:t>
            </a:r>
            <a:r>
              <a:rPr lang="kk-KZ" sz="2800" dirty="0" smtClean="0"/>
              <a:t>  </a:t>
            </a:r>
            <a:endParaRPr lang="ru-RU" sz="2800" dirty="0"/>
          </a:p>
        </p:txBody>
      </p:sp>
      <p:sp>
        <p:nvSpPr>
          <p:cNvPr id="39" name="Скругленный прямоугольник 38"/>
          <p:cNvSpPr/>
          <p:nvPr/>
        </p:nvSpPr>
        <p:spPr>
          <a:xfrm>
            <a:off x="3500430" y="5357826"/>
            <a:ext cx="2571768"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2 порция: такт</a:t>
            </a:r>
            <a:r>
              <a:rPr lang="kk-KZ" sz="2800" dirty="0" smtClean="0"/>
              <a:t>  </a:t>
            </a:r>
            <a:endParaRPr lang="ru-RU" sz="2800" dirty="0"/>
          </a:p>
        </p:txBody>
      </p:sp>
      <p:cxnSp>
        <p:nvCxnSpPr>
          <p:cNvPr id="41" name="Прямая со стрелкой 40"/>
          <p:cNvCxnSpPr/>
          <p:nvPr/>
        </p:nvCxnSpPr>
        <p:spPr>
          <a:xfrm flipV="1">
            <a:off x="2571736" y="857232"/>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Прямая со стрелкой 43"/>
          <p:cNvCxnSpPr/>
          <p:nvPr/>
        </p:nvCxnSpPr>
        <p:spPr>
          <a:xfrm flipV="1">
            <a:off x="2571736" y="4000504"/>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Прямая со стрелкой 45"/>
          <p:cNvCxnSpPr/>
          <p:nvPr/>
        </p:nvCxnSpPr>
        <p:spPr>
          <a:xfrm flipV="1">
            <a:off x="2571736" y="4572008"/>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Прямая со стрелкой 47"/>
          <p:cNvCxnSpPr/>
          <p:nvPr/>
        </p:nvCxnSpPr>
        <p:spPr>
          <a:xfrm flipV="1">
            <a:off x="2571736" y="5143512"/>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Прямая со стрелкой 39"/>
          <p:cNvCxnSpPr/>
          <p:nvPr/>
        </p:nvCxnSpPr>
        <p:spPr>
          <a:xfrm flipV="1">
            <a:off x="2571736" y="6000768"/>
            <a:ext cx="808302" cy="109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2" name="Скругленный прямоугольник 41"/>
          <p:cNvSpPr/>
          <p:nvPr/>
        </p:nvSpPr>
        <p:spPr>
          <a:xfrm>
            <a:off x="3500430" y="5857892"/>
            <a:ext cx="3071834" cy="357190"/>
          </a:xfrm>
          <a:prstGeom prst="roundRect">
            <a:avLst/>
          </a:prstGeom>
          <a:solidFill>
            <a:schemeClr val="bg2"/>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lang="kk-KZ" sz="2400" dirty="0" smtClean="0">
                <a:solidFill>
                  <a:srgbClr val="0070C0"/>
                </a:solidFill>
              </a:rPr>
              <a:t>1 порция: қуаныш</a:t>
            </a:r>
            <a:r>
              <a:rPr lang="kk-KZ" sz="2800" dirty="0" smtClean="0"/>
              <a:t> </a:t>
            </a:r>
            <a:endParaRPr lang="ru-RU" sz="2800" dirty="0"/>
          </a:p>
        </p:txBody>
      </p:sp>
    </p:spTree>
    <p:extLst>
      <p:ext uri="{BB962C8B-B14F-4D97-AF65-F5344CB8AC3E}">
        <p14:creationId xmlns:p14="http://schemas.microsoft.com/office/powerpoint/2010/main" xmlns="" val="7888568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3237</TotalTime>
  <Words>319</Words>
  <Application>Microsoft Office PowerPoint</Application>
  <PresentationFormat>Экран (4:3)</PresentationFormat>
  <Paragraphs>96</Paragraphs>
  <Slides>12</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Поток</vt:lpstr>
      <vt:lpstr>Слайд 1</vt:lpstr>
      <vt:lpstr>Тренинг  ережесі</vt:lpstr>
      <vt:lpstr>     Шығармашылық жұмыс «Визитка» жаттығуы </vt:lpstr>
      <vt:lpstr>                 Ұстаздардың  сезіміне психологиялық              бақылау </vt:lpstr>
      <vt:lpstr>               Ұстаздардың  сезіміне психологиялық            бақылау </vt:lpstr>
      <vt:lpstr>                Ұстаздардың  сезіміне психологиялық              бақылау </vt:lpstr>
      <vt:lpstr>Слайд 7</vt:lpstr>
      <vt:lpstr>Слайд 8</vt:lpstr>
      <vt:lpstr>Слайд 9</vt:lpstr>
      <vt:lpstr>Слайд 10</vt:lpstr>
      <vt:lpstr>Дыбыстық  жаттығу  «А» дыбысы - барлық ағзаға әсер етеді;    «Е» дыбысы - қалқанша безге әсер етеді;  «И» дыбысы - миға, көзге, мұрынға әсер етеді.  </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Nazgyl</dc:creator>
  <cp:lastModifiedBy>ww</cp:lastModifiedBy>
  <cp:revision>431</cp:revision>
  <dcterms:modified xsi:type="dcterms:W3CDTF">2023-10-20T11:32:44Z</dcterms:modified>
</cp:coreProperties>
</file>