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72" r:id="rId4"/>
    <p:sldId id="273" r:id="rId5"/>
    <p:sldId id="260" r:id="rId6"/>
    <p:sldId id="259" r:id="rId7"/>
    <p:sldId id="267" r:id="rId8"/>
    <p:sldId id="266" r:id="rId9"/>
    <p:sldId id="264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17"/>
    <p:restoredTop sz="94676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CBCFD7-D8ED-4393-A3D0-C369137AFED3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6EA3A9C-2C64-445A-B964-02714494449D}">
      <dgm:prSet phldrT="[Текст]" custT="1"/>
      <dgm:spPr/>
      <dgm:t>
        <a:bodyPr/>
        <a:lstStyle/>
        <a:p>
          <a:endParaRPr lang="kk-KZ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kk-K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Топпен жұмыс түрлері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DF2FDD-806C-40FC-89AC-6CE514F1F2FA}" type="parTrans" cxnId="{4EFEF35E-E889-476D-947D-712F67DB7D24}">
      <dgm:prSet/>
      <dgm:spPr/>
      <dgm:t>
        <a:bodyPr/>
        <a:lstStyle/>
        <a:p>
          <a:endParaRPr lang="ru-RU"/>
        </a:p>
      </dgm:t>
    </dgm:pt>
    <dgm:pt modelId="{E1EDC789-ECF8-4829-830C-3FC36BACAADB}" type="sibTrans" cxnId="{4EFEF35E-E889-476D-947D-712F67DB7D24}">
      <dgm:prSet/>
      <dgm:spPr/>
      <dgm:t>
        <a:bodyPr/>
        <a:lstStyle/>
        <a:p>
          <a:endParaRPr lang="ru-RU"/>
        </a:p>
      </dgm:t>
    </dgm:pt>
    <dgm:pt modelId="{17929676-3E43-4A7B-954F-CF50911AF18C}">
      <dgm:prSet phldrT="[Текст]"/>
      <dgm:spPr/>
      <dgm:t>
        <a:bodyPr/>
        <a:lstStyle/>
        <a:p>
          <a:r>
            <a:rPr lang="kk-KZ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Бірыңғай топтық жұмыс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925CF7-51F6-4E66-BD49-A45A209E053A}" type="parTrans" cxnId="{B14934CA-5456-4789-85C4-FA09F23BB36E}">
      <dgm:prSet/>
      <dgm:spPr/>
      <dgm:t>
        <a:bodyPr/>
        <a:lstStyle/>
        <a:p>
          <a:endParaRPr lang="ru-RU"/>
        </a:p>
      </dgm:t>
    </dgm:pt>
    <dgm:pt modelId="{DCE8FE9F-716C-4652-86BF-7DB8CF8E4BFA}" type="sibTrans" cxnId="{B14934CA-5456-4789-85C4-FA09F23BB36E}">
      <dgm:prSet/>
      <dgm:spPr/>
      <dgm:t>
        <a:bodyPr/>
        <a:lstStyle/>
        <a:p>
          <a:pPr algn="ctr"/>
          <a:r>
            <a:rPr lang="kk-KZ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Барлық топ  бірдей тапсырма орындайды</a:t>
          </a:r>
          <a:endParaRPr lang="ru-RU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80FC33-71C2-4C74-B220-8D75D66B27F0}">
      <dgm:prSet phldrT="[Текст]" custT="1"/>
      <dgm:spPr/>
      <dgm:t>
        <a:bodyPr/>
        <a:lstStyle/>
        <a:p>
          <a:endParaRPr lang="kk-KZ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kk-KZ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Сараланған топтық жұмыс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B71208-4C7A-4ED7-9862-AFBE62617495}" type="parTrans" cxnId="{A3AA854B-3AAB-49B9-97D1-D2D42A900ED6}">
      <dgm:prSet/>
      <dgm:spPr/>
      <dgm:t>
        <a:bodyPr/>
        <a:lstStyle/>
        <a:p>
          <a:endParaRPr lang="ru-RU"/>
        </a:p>
      </dgm:t>
    </dgm:pt>
    <dgm:pt modelId="{DD4B376F-2EE6-45DE-821E-660F08C5EE82}" type="sibTrans" cxnId="{A3AA854B-3AAB-49B9-97D1-D2D42A900ED6}">
      <dgm:prSet custT="1"/>
      <dgm:spPr/>
      <dgm:t>
        <a:bodyPr/>
        <a:lstStyle/>
        <a:p>
          <a:pPr algn="ctr"/>
          <a:r>
            <a:rPr lang="kk-KZ" sz="2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Берілген тақырып шеңберінде әр түрлі тапсырмалар орындайды  </a:t>
          </a:r>
          <a:endParaRPr lang="ru-RU" sz="20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27D8ED-0F97-417F-A5D0-6DB0E7B6EB8B}" type="pres">
      <dgm:prSet presAssocID="{43CBCFD7-D8ED-4393-A3D0-C369137AFE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6A658E-0C68-4D29-9867-55CEF16D4BE7}" type="pres">
      <dgm:prSet presAssocID="{66EA3A9C-2C64-445A-B964-02714494449D}" presName="hierRoot1" presStyleCnt="0">
        <dgm:presLayoutVars>
          <dgm:hierBranch val="init"/>
        </dgm:presLayoutVars>
      </dgm:prSet>
      <dgm:spPr/>
    </dgm:pt>
    <dgm:pt modelId="{B892DA40-3612-4D11-A30F-170BCDCA4CBF}" type="pres">
      <dgm:prSet presAssocID="{66EA3A9C-2C64-445A-B964-02714494449D}" presName="rootComposite1" presStyleCnt="0"/>
      <dgm:spPr/>
    </dgm:pt>
    <dgm:pt modelId="{E3F24549-AEE1-4C3A-AAAC-B8AD31FCFC53}" type="pres">
      <dgm:prSet presAssocID="{66EA3A9C-2C64-445A-B964-02714494449D}" presName="rootText1" presStyleLbl="node0" presStyleIdx="0" presStyleCnt="1" custScaleX="98717" custScaleY="2384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6660C0B-60B4-4E0D-A9F1-E95F9A6B1FBF}" type="pres">
      <dgm:prSet presAssocID="{66EA3A9C-2C64-445A-B964-02714494449D}" presName="titleText1" presStyleLbl="fgAcc0" presStyleIdx="0" presStyleCnt="1" custScaleX="32020" custScaleY="8406" custLinFactNeighborX="23037" custLinFactNeighborY="-9931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6FA50C3-00B7-48D4-B6EF-751523ABCED8}" type="pres">
      <dgm:prSet presAssocID="{66EA3A9C-2C64-445A-B964-02714494449D}" presName="rootConnector1" presStyleLbl="node1" presStyleIdx="0" presStyleCnt="2"/>
      <dgm:spPr/>
      <dgm:t>
        <a:bodyPr/>
        <a:lstStyle/>
        <a:p>
          <a:endParaRPr lang="ru-RU"/>
        </a:p>
      </dgm:t>
    </dgm:pt>
    <dgm:pt modelId="{0B6CBF03-F983-4539-99EA-5B1C32DDB038}" type="pres">
      <dgm:prSet presAssocID="{66EA3A9C-2C64-445A-B964-02714494449D}" presName="hierChild2" presStyleCnt="0"/>
      <dgm:spPr/>
    </dgm:pt>
    <dgm:pt modelId="{D596E596-5DFD-48EF-91CF-9E97E59771E0}" type="pres">
      <dgm:prSet presAssocID="{4C925CF7-51F6-4E66-BD49-A45A209E053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F84EBDD-B2C1-4CB3-A64F-7FA6BF641FE4}" type="pres">
      <dgm:prSet presAssocID="{17929676-3E43-4A7B-954F-CF50911AF18C}" presName="hierRoot2" presStyleCnt="0">
        <dgm:presLayoutVars>
          <dgm:hierBranch val="init"/>
        </dgm:presLayoutVars>
      </dgm:prSet>
      <dgm:spPr/>
    </dgm:pt>
    <dgm:pt modelId="{5F192659-74CE-4605-9D86-F5CB7DAAD0D5}" type="pres">
      <dgm:prSet presAssocID="{17929676-3E43-4A7B-954F-CF50911AF18C}" presName="rootComposite" presStyleCnt="0"/>
      <dgm:spPr/>
    </dgm:pt>
    <dgm:pt modelId="{1A05C62A-FB72-47E3-9788-78874EA99626}" type="pres">
      <dgm:prSet presAssocID="{17929676-3E43-4A7B-954F-CF50911AF18C}" presName="rootText" presStyleLbl="node1" presStyleIdx="0" presStyleCnt="2" custScaleX="68489" custScaleY="2738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054D118F-2C93-4BC4-9F15-8C9262C2AEE7}" type="pres">
      <dgm:prSet presAssocID="{17929676-3E43-4A7B-954F-CF50911AF18C}" presName="titleText2" presStyleLbl="fgAcc1" presStyleIdx="0" presStyleCnt="2" custLinFactNeighborX="-9287" custLinFactNeighborY="-145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8050F42-7F20-481F-B581-DE4154219C5D}" type="pres">
      <dgm:prSet presAssocID="{17929676-3E43-4A7B-954F-CF50911AF18C}" presName="rootConnector" presStyleLbl="node2" presStyleIdx="0" presStyleCnt="0"/>
      <dgm:spPr/>
      <dgm:t>
        <a:bodyPr/>
        <a:lstStyle/>
        <a:p>
          <a:endParaRPr lang="ru-RU"/>
        </a:p>
      </dgm:t>
    </dgm:pt>
    <dgm:pt modelId="{78D81091-6D48-400C-AE1B-5FDD2E382992}" type="pres">
      <dgm:prSet presAssocID="{17929676-3E43-4A7B-954F-CF50911AF18C}" presName="hierChild4" presStyleCnt="0"/>
      <dgm:spPr/>
    </dgm:pt>
    <dgm:pt modelId="{DEC25453-C791-499F-B829-F1F28204C0F6}" type="pres">
      <dgm:prSet presAssocID="{17929676-3E43-4A7B-954F-CF50911AF18C}" presName="hierChild5" presStyleCnt="0"/>
      <dgm:spPr/>
    </dgm:pt>
    <dgm:pt modelId="{AFB8FDA1-B55D-41E9-8644-84496835DF0D}" type="pres">
      <dgm:prSet presAssocID="{65B71208-4C7A-4ED7-9862-AFBE6261749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C4034C6-46F6-443A-B344-C5BEBA31CAC3}" type="pres">
      <dgm:prSet presAssocID="{E880FC33-71C2-4C74-B220-8D75D66B27F0}" presName="hierRoot2" presStyleCnt="0">
        <dgm:presLayoutVars>
          <dgm:hierBranch val="init"/>
        </dgm:presLayoutVars>
      </dgm:prSet>
      <dgm:spPr/>
    </dgm:pt>
    <dgm:pt modelId="{EE3617EF-C3A2-4D51-BECC-604B4C62B759}" type="pres">
      <dgm:prSet presAssocID="{E880FC33-71C2-4C74-B220-8D75D66B27F0}" presName="rootComposite" presStyleCnt="0"/>
      <dgm:spPr/>
    </dgm:pt>
    <dgm:pt modelId="{F495F034-7044-44A8-99DF-558A5CC31AFC}" type="pres">
      <dgm:prSet presAssocID="{E880FC33-71C2-4C74-B220-8D75D66B27F0}" presName="rootText" presStyleLbl="node1" presStyleIdx="1" presStyleCnt="2" custScaleX="81034" custScaleY="2236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0EEE2E51-4E72-4274-8FB4-79748FF1B103}" type="pres">
      <dgm:prSet presAssocID="{E880FC33-71C2-4C74-B220-8D75D66B27F0}" presName="titleText2" presStyleLbl="fgAcc1" presStyleIdx="1" presStyleCnt="2" custScaleX="100544" custScaleY="128733" custLinFactNeighborX="-11201" custLinFactNeighborY="185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FABBE75-3D52-46A6-A6DA-3F99605FEC10}" type="pres">
      <dgm:prSet presAssocID="{E880FC33-71C2-4C74-B220-8D75D66B27F0}" presName="rootConnector" presStyleLbl="node2" presStyleIdx="0" presStyleCnt="0"/>
      <dgm:spPr/>
      <dgm:t>
        <a:bodyPr/>
        <a:lstStyle/>
        <a:p>
          <a:endParaRPr lang="ru-RU"/>
        </a:p>
      </dgm:t>
    </dgm:pt>
    <dgm:pt modelId="{1E581EF1-467B-4B00-AC15-79D8BC6B5D54}" type="pres">
      <dgm:prSet presAssocID="{E880FC33-71C2-4C74-B220-8D75D66B27F0}" presName="hierChild4" presStyleCnt="0"/>
      <dgm:spPr/>
    </dgm:pt>
    <dgm:pt modelId="{4C359EF7-DCCA-4814-B9C3-2ABE450FF2D3}" type="pres">
      <dgm:prSet presAssocID="{E880FC33-71C2-4C74-B220-8D75D66B27F0}" presName="hierChild5" presStyleCnt="0"/>
      <dgm:spPr/>
    </dgm:pt>
    <dgm:pt modelId="{61A04454-721C-4B28-821A-3F2EBF14ABD9}" type="pres">
      <dgm:prSet presAssocID="{66EA3A9C-2C64-445A-B964-02714494449D}" presName="hierChild3" presStyleCnt="0"/>
      <dgm:spPr/>
    </dgm:pt>
  </dgm:ptLst>
  <dgm:cxnLst>
    <dgm:cxn modelId="{34C8820A-FF10-46A4-9FE5-CE98916AB095}" type="presOf" srcId="{17929676-3E43-4A7B-954F-CF50911AF18C}" destId="{F8050F42-7F20-481F-B581-DE4154219C5D}" srcOrd="1" destOrd="0" presId="urn:microsoft.com/office/officeart/2008/layout/NameandTitleOrganizationalChart"/>
    <dgm:cxn modelId="{795B851D-18B0-4C42-AC19-999B3A717418}" type="presOf" srcId="{17929676-3E43-4A7B-954F-CF50911AF18C}" destId="{1A05C62A-FB72-47E3-9788-78874EA99626}" srcOrd="0" destOrd="0" presId="urn:microsoft.com/office/officeart/2008/layout/NameandTitleOrganizationalChart"/>
    <dgm:cxn modelId="{8C60A2F8-F77D-4A6B-8661-E4564D2545B8}" type="presOf" srcId="{43CBCFD7-D8ED-4393-A3D0-C369137AFED3}" destId="{FA27D8ED-0F97-417F-A5D0-6DB0E7B6EB8B}" srcOrd="0" destOrd="0" presId="urn:microsoft.com/office/officeart/2008/layout/NameandTitleOrganizationalChart"/>
    <dgm:cxn modelId="{61339691-DCC2-4CFE-A0D2-51D3854B8C01}" type="presOf" srcId="{E880FC33-71C2-4C74-B220-8D75D66B27F0}" destId="{F495F034-7044-44A8-99DF-558A5CC31AFC}" srcOrd="0" destOrd="0" presId="urn:microsoft.com/office/officeart/2008/layout/NameandTitleOrganizationalChart"/>
    <dgm:cxn modelId="{F6172A04-A397-4056-B8FA-5CDB135B3865}" type="presOf" srcId="{66EA3A9C-2C64-445A-B964-02714494449D}" destId="{E3F24549-AEE1-4C3A-AAAC-B8AD31FCFC53}" srcOrd="0" destOrd="0" presId="urn:microsoft.com/office/officeart/2008/layout/NameandTitleOrganizationalChart"/>
    <dgm:cxn modelId="{A3AA854B-3AAB-49B9-97D1-D2D42A900ED6}" srcId="{66EA3A9C-2C64-445A-B964-02714494449D}" destId="{E880FC33-71C2-4C74-B220-8D75D66B27F0}" srcOrd="1" destOrd="0" parTransId="{65B71208-4C7A-4ED7-9862-AFBE62617495}" sibTransId="{DD4B376F-2EE6-45DE-821E-660F08C5EE82}"/>
    <dgm:cxn modelId="{4EFEF35E-E889-476D-947D-712F67DB7D24}" srcId="{43CBCFD7-D8ED-4393-A3D0-C369137AFED3}" destId="{66EA3A9C-2C64-445A-B964-02714494449D}" srcOrd="0" destOrd="0" parTransId="{21DF2FDD-806C-40FC-89AC-6CE514F1F2FA}" sibTransId="{E1EDC789-ECF8-4829-830C-3FC36BACAADB}"/>
    <dgm:cxn modelId="{0A85322E-142E-4357-BCAD-1D39382FEACE}" type="presOf" srcId="{E1EDC789-ECF8-4829-830C-3FC36BACAADB}" destId="{36660C0B-60B4-4E0D-A9F1-E95F9A6B1FBF}" srcOrd="0" destOrd="0" presId="urn:microsoft.com/office/officeart/2008/layout/NameandTitleOrganizationalChart"/>
    <dgm:cxn modelId="{C8CCE864-95C0-4839-AAFC-DF59818DFB2D}" type="presOf" srcId="{DD4B376F-2EE6-45DE-821E-660F08C5EE82}" destId="{0EEE2E51-4E72-4274-8FB4-79748FF1B103}" srcOrd="0" destOrd="0" presId="urn:microsoft.com/office/officeart/2008/layout/NameandTitleOrganizationalChart"/>
    <dgm:cxn modelId="{E18B7F9F-CA48-41AA-8FBC-ECCAF29A27EB}" type="presOf" srcId="{4C925CF7-51F6-4E66-BD49-A45A209E053A}" destId="{D596E596-5DFD-48EF-91CF-9E97E59771E0}" srcOrd="0" destOrd="0" presId="urn:microsoft.com/office/officeart/2008/layout/NameandTitleOrganizationalChart"/>
    <dgm:cxn modelId="{6A2202F4-A319-4A67-969C-E7AD3206DB70}" type="presOf" srcId="{E880FC33-71C2-4C74-B220-8D75D66B27F0}" destId="{AFABBE75-3D52-46A6-A6DA-3F99605FEC10}" srcOrd="1" destOrd="0" presId="urn:microsoft.com/office/officeart/2008/layout/NameandTitleOrganizationalChart"/>
    <dgm:cxn modelId="{B14934CA-5456-4789-85C4-FA09F23BB36E}" srcId="{66EA3A9C-2C64-445A-B964-02714494449D}" destId="{17929676-3E43-4A7B-954F-CF50911AF18C}" srcOrd="0" destOrd="0" parTransId="{4C925CF7-51F6-4E66-BD49-A45A209E053A}" sibTransId="{DCE8FE9F-716C-4652-86BF-7DB8CF8E4BFA}"/>
    <dgm:cxn modelId="{99EEC473-EE56-43E0-9B3C-48E96B0F4684}" type="presOf" srcId="{DCE8FE9F-716C-4652-86BF-7DB8CF8E4BFA}" destId="{054D118F-2C93-4BC4-9F15-8C9262C2AEE7}" srcOrd="0" destOrd="0" presId="urn:microsoft.com/office/officeart/2008/layout/NameandTitleOrganizationalChart"/>
    <dgm:cxn modelId="{6B62C85D-0BD1-40E1-933E-C34FE908C4A2}" type="presOf" srcId="{66EA3A9C-2C64-445A-B964-02714494449D}" destId="{86FA50C3-00B7-48D4-B6EF-751523ABCED8}" srcOrd="1" destOrd="0" presId="urn:microsoft.com/office/officeart/2008/layout/NameandTitleOrganizationalChart"/>
    <dgm:cxn modelId="{693F7195-8DEB-4251-8C08-54DE6438AB78}" type="presOf" srcId="{65B71208-4C7A-4ED7-9862-AFBE62617495}" destId="{AFB8FDA1-B55D-41E9-8644-84496835DF0D}" srcOrd="0" destOrd="0" presId="urn:microsoft.com/office/officeart/2008/layout/NameandTitleOrganizationalChart"/>
    <dgm:cxn modelId="{56B26308-3A85-4B1D-8ECD-989B2D097F6D}" type="presParOf" srcId="{FA27D8ED-0F97-417F-A5D0-6DB0E7B6EB8B}" destId="{FD6A658E-0C68-4D29-9867-55CEF16D4BE7}" srcOrd="0" destOrd="0" presId="urn:microsoft.com/office/officeart/2008/layout/NameandTitleOrganizationalChart"/>
    <dgm:cxn modelId="{A8FCFE44-8280-423B-A16F-32DF868FA6FD}" type="presParOf" srcId="{FD6A658E-0C68-4D29-9867-55CEF16D4BE7}" destId="{B892DA40-3612-4D11-A30F-170BCDCA4CBF}" srcOrd="0" destOrd="0" presId="urn:microsoft.com/office/officeart/2008/layout/NameandTitleOrganizationalChart"/>
    <dgm:cxn modelId="{F2CBD2C1-49CF-4DF0-93FA-49747B926DB1}" type="presParOf" srcId="{B892DA40-3612-4D11-A30F-170BCDCA4CBF}" destId="{E3F24549-AEE1-4C3A-AAAC-B8AD31FCFC53}" srcOrd="0" destOrd="0" presId="urn:microsoft.com/office/officeart/2008/layout/NameandTitleOrganizationalChart"/>
    <dgm:cxn modelId="{EAE87E9B-6E1A-4472-A7FE-1E39C5CA73DC}" type="presParOf" srcId="{B892DA40-3612-4D11-A30F-170BCDCA4CBF}" destId="{36660C0B-60B4-4E0D-A9F1-E95F9A6B1FBF}" srcOrd="1" destOrd="0" presId="urn:microsoft.com/office/officeart/2008/layout/NameandTitleOrganizationalChart"/>
    <dgm:cxn modelId="{8B457FDD-4D0B-4883-B114-CA6060649DD1}" type="presParOf" srcId="{B892DA40-3612-4D11-A30F-170BCDCA4CBF}" destId="{86FA50C3-00B7-48D4-B6EF-751523ABCED8}" srcOrd="2" destOrd="0" presId="urn:microsoft.com/office/officeart/2008/layout/NameandTitleOrganizationalChart"/>
    <dgm:cxn modelId="{C78C8135-E0D5-4E37-AA9E-380C518B391B}" type="presParOf" srcId="{FD6A658E-0C68-4D29-9867-55CEF16D4BE7}" destId="{0B6CBF03-F983-4539-99EA-5B1C32DDB038}" srcOrd="1" destOrd="0" presId="urn:microsoft.com/office/officeart/2008/layout/NameandTitleOrganizationalChart"/>
    <dgm:cxn modelId="{F9D2FA54-8F03-4BFE-96D1-F93BCC4114FF}" type="presParOf" srcId="{0B6CBF03-F983-4539-99EA-5B1C32DDB038}" destId="{D596E596-5DFD-48EF-91CF-9E97E59771E0}" srcOrd="0" destOrd="0" presId="urn:microsoft.com/office/officeart/2008/layout/NameandTitleOrganizationalChart"/>
    <dgm:cxn modelId="{5991C809-3FBC-49AC-AA1C-7E9B756DC528}" type="presParOf" srcId="{0B6CBF03-F983-4539-99EA-5B1C32DDB038}" destId="{7F84EBDD-B2C1-4CB3-A64F-7FA6BF641FE4}" srcOrd="1" destOrd="0" presId="urn:microsoft.com/office/officeart/2008/layout/NameandTitleOrganizationalChart"/>
    <dgm:cxn modelId="{30FB0676-3374-40A2-BBDB-E5B9EF37D080}" type="presParOf" srcId="{7F84EBDD-B2C1-4CB3-A64F-7FA6BF641FE4}" destId="{5F192659-74CE-4605-9D86-F5CB7DAAD0D5}" srcOrd="0" destOrd="0" presId="urn:microsoft.com/office/officeart/2008/layout/NameandTitleOrganizationalChart"/>
    <dgm:cxn modelId="{6705923C-6115-4315-93CB-649FF37E36CA}" type="presParOf" srcId="{5F192659-74CE-4605-9D86-F5CB7DAAD0D5}" destId="{1A05C62A-FB72-47E3-9788-78874EA99626}" srcOrd="0" destOrd="0" presId="urn:microsoft.com/office/officeart/2008/layout/NameandTitleOrganizationalChart"/>
    <dgm:cxn modelId="{C741FCD2-5F4A-4912-9FAD-D51AA3B8210E}" type="presParOf" srcId="{5F192659-74CE-4605-9D86-F5CB7DAAD0D5}" destId="{054D118F-2C93-4BC4-9F15-8C9262C2AEE7}" srcOrd="1" destOrd="0" presId="urn:microsoft.com/office/officeart/2008/layout/NameandTitleOrganizationalChart"/>
    <dgm:cxn modelId="{F58B527C-EF3B-4121-B30C-39144E7E162F}" type="presParOf" srcId="{5F192659-74CE-4605-9D86-F5CB7DAAD0D5}" destId="{F8050F42-7F20-481F-B581-DE4154219C5D}" srcOrd="2" destOrd="0" presId="urn:microsoft.com/office/officeart/2008/layout/NameandTitleOrganizationalChart"/>
    <dgm:cxn modelId="{BBC34F34-BB24-4894-8327-471D998AD82F}" type="presParOf" srcId="{7F84EBDD-B2C1-4CB3-A64F-7FA6BF641FE4}" destId="{78D81091-6D48-400C-AE1B-5FDD2E382992}" srcOrd="1" destOrd="0" presId="urn:microsoft.com/office/officeart/2008/layout/NameandTitleOrganizationalChart"/>
    <dgm:cxn modelId="{F74E1E2B-0DF7-4C39-A52C-C392104E7C12}" type="presParOf" srcId="{7F84EBDD-B2C1-4CB3-A64F-7FA6BF641FE4}" destId="{DEC25453-C791-499F-B829-F1F28204C0F6}" srcOrd="2" destOrd="0" presId="urn:microsoft.com/office/officeart/2008/layout/NameandTitleOrganizationalChart"/>
    <dgm:cxn modelId="{19D869FB-62AC-4311-9C0F-787FF6053C1C}" type="presParOf" srcId="{0B6CBF03-F983-4539-99EA-5B1C32DDB038}" destId="{AFB8FDA1-B55D-41E9-8644-84496835DF0D}" srcOrd="2" destOrd="0" presId="urn:microsoft.com/office/officeart/2008/layout/NameandTitleOrganizationalChart"/>
    <dgm:cxn modelId="{0B9550BA-E41A-4151-ACFE-6BC5E9D2B099}" type="presParOf" srcId="{0B6CBF03-F983-4539-99EA-5B1C32DDB038}" destId="{EC4034C6-46F6-443A-B344-C5BEBA31CAC3}" srcOrd="3" destOrd="0" presId="urn:microsoft.com/office/officeart/2008/layout/NameandTitleOrganizationalChart"/>
    <dgm:cxn modelId="{D6163EA3-9F6E-4E36-9A2F-563605CE3ED9}" type="presParOf" srcId="{EC4034C6-46F6-443A-B344-C5BEBA31CAC3}" destId="{EE3617EF-C3A2-4D51-BECC-604B4C62B759}" srcOrd="0" destOrd="0" presId="urn:microsoft.com/office/officeart/2008/layout/NameandTitleOrganizationalChart"/>
    <dgm:cxn modelId="{F80B399C-EF9E-4618-B8DE-B7CBE1C15B8E}" type="presParOf" srcId="{EE3617EF-C3A2-4D51-BECC-604B4C62B759}" destId="{F495F034-7044-44A8-99DF-558A5CC31AFC}" srcOrd="0" destOrd="0" presId="urn:microsoft.com/office/officeart/2008/layout/NameandTitleOrganizationalChart"/>
    <dgm:cxn modelId="{65D781C0-6457-4FC0-986A-0549A956C194}" type="presParOf" srcId="{EE3617EF-C3A2-4D51-BECC-604B4C62B759}" destId="{0EEE2E51-4E72-4274-8FB4-79748FF1B103}" srcOrd="1" destOrd="0" presId="urn:microsoft.com/office/officeart/2008/layout/NameandTitleOrganizationalChart"/>
    <dgm:cxn modelId="{F86BBF49-EFC6-4173-894B-C47311F562C9}" type="presParOf" srcId="{EE3617EF-C3A2-4D51-BECC-604B4C62B759}" destId="{AFABBE75-3D52-46A6-A6DA-3F99605FEC10}" srcOrd="2" destOrd="0" presId="urn:microsoft.com/office/officeart/2008/layout/NameandTitleOrganizationalChart"/>
    <dgm:cxn modelId="{A0EC691F-F9C1-463F-9C5F-7671A139D9AB}" type="presParOf" srcId="{EC4034C6-46F6-443A-B344-C5BEBA31CAC3}" destId="{1E581EF1-467B-4B00-AC15-79D8BC6B5D54}" srcOrd="1" destOrd="0" presId="urn:microsoft.com/office/officeart/2008/layout/NameandTitleOrganizationalChart"/>
    <dgm:cxn modelId="{D4EF80E1-C28C-4CFA-A9B0-6F99FD8E18F7}" type="presParOf" srcId="{EC4034C6-46F6-443A-B344-C5BEBA31CAC3}" destId="{4C359EF7-DCCA-4814-B9C3-2ABE450FF2D3}" srcOrd="2" destOrd="0" presId="urn:microsoft.com/office/officeart/2008/layout/NameandTitleOrganizationalChart"/>
    <dgm:cxn modelId="{9C53A4C2-0732-47B6-9C97-88CDE25BA626}" type="presParOf" srcId="{FD6A658E-0C68-4D29-9867-55CEF16D4BE7}" destId="{61A04454-721C-4B28-821A-3F2EBF14ABD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49D9B4-C2A9-4F37-9CDE-35BD1BA92F4E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3" csCatId="colorful" phldr="1"/>
      <dgm:spPr/>
    </dgm:pt>
    <dgm:pt modelId="{6758C8F2-3CA1-4A51-BCA6-2C4641F47EBE}">
      <dgm:prSet phldrT="[Текст]" custT="1"/>
      <dgm:spPr/>
      <dgm:t>
        <a:bodyPr/>
        <a:lstStyle/>
        <a:p>
          <a:r>
            <a:rPr lang="kk-KZ" altLang="ru-RU" sz="1800" dirty="0">
              <a:latin typeface="Times New Roman" pitchFamily="18" charset="0"/>
              <a:cs typeface="Times New Roman" pitchFamily="18" charset="0"/>
            </a:rPr>
            <a:t>Топ мүшелерінің көп болуы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152257E-F406-47D2-847D-DC39E90E5161}" type="parTrans" cxnId="{C269F9EC-17A5-492C-A78C-AFEDEE3FAC5C}">
      <dgm:prSet/>
      <dgm:spPr/>
      <dgm:t>
        <a:bodyPr/>
        <a:lstStyle/>
        <a:p>
          <a:endParaRPr lang="ru-RU"/>
        </a:p>
      </dgm:t>
    </dgm:pt>
    <dgm:pt modelId="{D585A20B-C71C-4546-9A6F-DFB68349F681}" type="sibTrans" cxnId="{C269F9EC-17A5-492C-A78C-AFEDEE3FAC5C}">
      <dgm:prSet/>
      <dgm:spPr/>
      <dgm:t>
        <a:bodyPr/>
        <a:lstStyle/>
        <a:p>
          <a:endParaRPr lang="ru-RU"/>
        </a:p>
      </dgm:t>
    </dgm:pt>
    <dgm:pt modelId="{267714F3-F476-45B3-890F-C443DF35B9AC}">
      <dgm:prSet phldrT="[Текст]" custT="1"/>
      <dgm:spPr/>
      <dgm:t>
        <a:bodyPr/>
        <a:lstStyle/>
        <a:p>
          <a:r>
            <a:rPr lang="kk-KZ" altLang="ru-RU" sz="1400" dirty="0">
              <a:latin typeface="Times New Roman" pitchFamily="18" charset="0"/>
              <a:cs typeface="Times New Roman" pitchFamily="18" charset="0"/>
            </a:rPr>
            <a:t>жақсы оқитын оқушылардың нашар үлгеретін оқушылардан жоғары тұруы;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DEA8FEE-24D7-4186-8CA4-C8F433563FE8}" type="parTrans" cxnId="{730DD754-ECB7-42DD-AB27-683B42F01ED6}">
      <dgm:prSet/>
      <dgm:spPr/>
      <dgm:t>
        <a:bodyPr/>
        <a:lstStyle/>
        <a:p>
          <a:endParaRPr lang="ru-RU"/>
        </a:p>
      </dgm:t>
    </dgm:pt>
    <dgm:pt modelId="{D182297B-88CF-43BE-BA7D-C33C06B5AA0C}" type="sibTrans" cxnId="{730DD754-ECB7-42DD-AB27-683B42F01ED6}">
      <dgm:prSet/>
      <dgm:spPr/>
      <dgm:t>
        <a:bodyPr/>
        <a:lstStyle/>
        <a:p>
          <a:endParaRPr lang="ru-RU"/>
        </a:p>
      </dgm:t>
    </dgm:pt>
    <dgm:pt modelId="{B8DCF195-3EB2-40F1-AD86-F19C99FD22B9}">
      <dgm:prSet phldrT="[Текст]"/>
      <dgm:spPr/>
      <dgm:t>
        <a:bodyPr/>
        <a:lstStyle/>
        <a:p>
          <a:r>
            <a:rPr lang="kk-KZ" altLang="ru-RU" dirty="0">
              <a:latin typeface="Times New Roman" pitchFamily="18" charset="0"/>
              <a:cs typeface="Times New Roman" pitchFamily="18" charset="0"/>
            </a:rPr>
            <a:t>бір топ жұмысты қорғап жатса, басқа топ мүшелері</a:t>
          </a:r>
          <a:r>
            <a:rPr lang="en-US" altLang="ru-RU" dirty="0">
              <a:latin typeface="Times New Roman" pitchFamily="18" charset="0"/>
              <a:cs typeface="Times New Roman" pitchFamily="18" charset="0"/>
            </a:rPr>
            <a:t>- </a:t>
          </a:r>
          <a:r>
            <a:rPr lang="kk-KZ" altLang="ru-RU" dirty="0">
              <a:latin typeface="Times New Roman" pitchFamily="18" charset="0"/>
              <a:cs typeface="Times New Roman" pitchFamily="18" charset="0"/>
            </a:rPr>
            <a:t>нің өз жұмыстарын аяқтап жатумен шұғылдануы;</a:t>
          </a:r>
          <a:endParaRPr lang="ru-RU" altLang="ru-RU" dirty="0">
            <a:latin typeface="Times New Roman" pitchFamily="18" charset="0"/>
            <a:cs typeface="Times New Roman" pitchFamily="18" charset="0"/>
          </a:endParaRPr>
        </a:p>
      </dgm:t>
    </dgm:pt>
    <dgm:pt modelId="{97F35187-A633-4D57-8CC3-C69A831A0B74}" type="parTrans" cxnId="{80ADB804-A6A8-4ACA-B78B-A39E83EAE37B}">
      <dgm:prSet/>
      <dgm:spPr/>
      <dgm:t>
        <a:bodyPr/>
        <a:lstStyle/>
        <a:p>
          <a:endParaRPr lang="ru-RU"/>
        </a:p>
      </dgm:t>
    </dgm:pt>
    <dgm:pt modelId="{C187EBF5-C381-4E50-9D48-61A4E1848B48}" type="sibTrans" cxnId="{80ADB804-A6A8-4ACA-B78B-A39E83EAE37B}">
      <dgm:prSet/>
      <dgm:spPr/>
      <dgm:t>
        <a:bodyPr/>
        <a:lstStyle/>
        <a:p>
          <a:endParaRPr lang="ru-RU"/>
        </a:p>
      </dgm:t>
    </dgm:pt>
    <dgm:pt modelId="{5AD99A40-30EB-4EA7-BAFA-DC6218F172BB}">
      <dgm:prSet phldrT="[Текст]"/>
      <dgm:spPr/>
      <dgm:t>
        <a:bodyPr/>
        <a:lstStyle/>
        <a:p>
          <a:r>
            <a:rPr lang="kk-KZ" altLang="ru-RU" dirty="0">
              <a:latin typeface="Times New Roman" pitchFamily="18" charset="0"/>
              <a:cs typeface="Times New Roman" pitchFamily="18" charset="0"/>
            </a:rPr>
            <a:t>берілген уақыт ішінде тапсырманы орындап үлгермеуі;</a:t>
          </a:r>
          <a:endParaRPr lang="ru-RU" dirty="0"/>
        </a:p>
      </dgm:t>
    </dgm:pt>
    <dgm:pt modelId="{96DCB262-1E7B-45A9-A6F7-ADCFB595BC75}" type="parTrans" cxnId="{D075E57A-C147-4EB5-B301-032B32C5318E}">
      <dgm:prSet/>
      <dgm:spPr/>
      <dgm:t>
        <a:bodyPr/>
        <a:lstStyle/>
        <a:p>
          <a:endParaRPr lang="ru-RU"/>
        </a:p>
      </dgm:t>
    </dgm:pt>
    <dgm:pt modelId="{0944C96E-7000-4AA0-AFC3-8E13563990EB}" type="sibTrans" cxnId="{D075E57A-C147-4EB5-B301-032B32C5318E}">
      <dgm:prSet/>
      <dgm:spPr/>
      <dgm:t>
        <a:bodyPr/>
        <a:lstStyle/>
        <a:p>
          <a:endParaRPr lang="ru-RU"/>
        </a:p>
      </dgm:t>
    </dgm:pt>
    <dgm:pt modelId="{5F760D81-BDAA-486C-855F-51C26467D63E}" type="pres">
      <dgm:prSet presAssocID="{E049D9B4-C2A9-4F37-9CDE-35BD1BA92F4E}" presName="linearFlow" presStyleCnt="0">
        <dgm:presLayoutVars>
          <dgm:dir/>
          <dgm:resizeHandles val="exact"/>
        </dgm:presLayoutVars>
      </dgm:prSet>
      <dgm:spPr/>
    </dgm:pt>
    <dgm:pt modelId="{F0B3D21F-B296-4A75-9C7A-226A50FC0A0C}" type="pres">
      <dgm:prSet presAssocID="{6758C8F2-3CA1-4A51-BCA6-2C4641F47EBE}" presName="comp" presStyleCnt="0"/>
      <dgm:spPr/>
    </dgm:pt>
    <dgm:pt modelId="{E8B50376-A7CC-41F9-80AB-CAD358761183}" type="pres">
      <dgm:prSet presAssocID="{6758C8F2-3CA1-4A51-BCA6-2C4641F47EBE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6CD0A-2343-46E3-B82F-1BDED5A59FDF}" type="pres">
      <dgm:prSet presAssocID="{6758C8F2-3CA1-4A51-BCA6-2C4641F47EBE}" presName="rect1" presStyleLbl="ln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28C3FC13-BC4C-43C9-9712-03ECF8006313}" type="pres">
      <dgm:prSet presAssocID="{D585A20B-C71C-4546-9A6F-DFB68349F681}" presName="sibTrans" presStyleCnt="0"/>
      <dgm:spPr/>
    </dgm:pt>
    <dgm:pt modelId="{0B72A964-0F6A-4AC2-899C-39F1271A079B}" type="pres">
      <dgm:prSet presAssocID="{267714F3-F476-45B3-890F-C443DF35B9AC}" presName="comp" presStyleCnt="0"/>
      <dgm:spPr/>
    </dgm:pt>
    <dgm:pt modelId="{3710F29D-DE22-4694-A58B-FE68E1E87788}" type="pres">
      <dgm:prSet presAssocID="{267714F3-F476-45B3-890F-C443DF35B9AC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858B0-9307-46DF-88B0-92616C9F1BC3}" type="pres">
      <dgm:prSet presAssocID="{267714F3-F476-45B3-890F-C443DF35B9AC}" presName="rect1" presStyleLbl="ln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000" r="-23000"/>
          </a:stretch>
        </a:blipFill>
      </dgm:spPr>
    </dgm:pt>
    <dgm:pt modelId="{86AFFF56-7D1D-4C77-9459-526D73EE3BAA}" type="pres">
      <dgm:prSet presAssocID="{D182297B-88CF-43BE-BA7D-C33C06B5AA0C}" presName="sibTrans" presStyleCnt="0"/>
      <dgm:spPr/>
    </dgm:pt>
    <dgm:pt modelId="{4FCB96C3-63CF-4B13-9A91-ED82D5BEFDB6}" type="pres">
      <dgm:prSet presAssocID="{5AD99A40-30EB-4EA7-BAFA-DC6218F172BB}" presName="comp" presStyleCnt="0"/>
      <dgm:spPr/>
    </dgm:pt>
    <dgm:pt modelId="{E3A23E33-F7E4-4C32-A818-62F2B13A377B}" type="pres">
      <dgm:prSet presAssocID="{5AD99A40-30EB-4EA7-BAFA-DC6218F172BB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29E23-5490-4989-9293-4DBBFE745CBA}" type="pres">
      <dgm:prSet presAssocID="{5AD99A40-30EB-4EA7-BAFA-DC6218F172BB}" presName="rect1" presStyleLbl="ln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D4766DBD-3A67-427D-B6A7-3A5D33819D03}" type="pres">
      <dgm:prSet presAssocID="{0944C96E-7000-4AA0-AFC3-8E13563990EB}" presName="sibTrans" presStyleCnt="0"/>
      <dgm:spPr/>
    </dgm:pt>
    <dgm:pt modelId="{9B466A93-757B-43AC-9D63-FEAEC10F6320}" type="pres">
      <dgm:prSet presAssocID="{B8DCF195-3EB2-40F1-AD86-F19C99FD22B9}" presName="comp" presStyleCnt="0"/>
      <dgm:spPr/>
    </dgm:pt>
    <dgm:pt modelId="{4ADC6454-E130-4194-966B-3C408FF07504}" type="pres">
      <dgm:prSet presAssocID="{B8DCF195-3EB2-40F1-AD86-F19C99FD22B9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8D6B0-2ACF-455F-95AC-9B7D110C6D3C}" type="pres">
      <dgm:prSet presAssocID="{B8DCF195-3EB2-40F1-AD86-F19C99FD22B9}" presName="rect1" presStyleLbl="ln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0B97EE01-CD1F-40B7-8230-8EAD988C265A}" type="presOf" srcId="{5AD99A40-30EB-4EA7-BAFA-DC6218F172BB}" destId="{E3A23E33-F7E4-4C32-A818-62F2B13A377B}" srcOrd="0" destOrd="0" presId="urn:microsoft.com/office/officeart/2008/layout/AlternatingPictureBlocks"/>
    <dgm:cxn modelId="{1F082E0D-3DD8-4D6D-95F7-8A13C893CA21}" type="presOf" srcId="{267714F3-F476-45B3-890F-C443DF35B9AC}" destId="{3710F29D-DE22-4694-A58B-FE68E1E87788}" srcOrd="0" destOrd="0" presId="urn:microsoft.com/office/officeart/2008/layout/AlternatingPictureBlocks"/>
    <dgm:cxn modelId="{80ADB804-A6A8-4ACA-B78B-A39E83EAE37B}" srcId="{E049D9B4-C2A9-4F37-9CDE-35BD1BA92F4E}" destId="{B8DCF195-3EB2-40F1-AD86-F19C99FD22B9}" srcOrd="3" destOrd="0" parTransId="{97F35187-A633-4D57-8CC3-C69A831A0B74}" sibTransId="{C187EBF5-C381-4E50-9D48-61A4E1848B48}"/>
    <dgm:cxn modelId="{D075E57A-C147-4EB5-B301-032B32C5318E}" srcId="{E049D9B4-C2A9-4F37-9CDE-35BD1BA92F4E}" destId="{5AD99A40-30EB-4EA7-BAFA-DC6218F172BB}" srcOrd="2" destOrd="0" parTransId="{96DCB262-1E7B-45A9-A6F7-ADCFB595BC75}" sibTransId="{0944C96E-7000-4AA0-AFC3-8E13563990EB}"/>
    <dgm:cxn modelId="{EB4A232D-7EEE-476E-9C39-7A05DB6A2DFF}" type="presOf" srcId="{6758C8F2-3CA1-4A51-BCA6-2C4641F47EBE}" destId="{E8B50376-A7CC-41F9-80AB-CAD358761183}" srcOrd="0" destOrd="0" presId="urn:microsoft.com/office/officeart/2008/layout/AlternatingPictureBlocks"/>
    <dgm:cxn modelId="{D830CC93-4338-436B-85F2-C50B8D986ED1}" type="presOf" srcId="{B8DCF195-3EB2-40F1-AD86-F19C99FD22B9}" destId="{4ADC6454-E130-4194-966B-3C408FF07504}" srcOrd="0" destOrd="0" presId="urn:microsoft.com/office/officeart/2008/layout/AlternatingPictureBlocks"/>
    <dgm:cxn modelId="{19487E94-A9EC-40DA-9FCA-97832A3583ED}" type="presOf" srcId="{E049D9B4-C2A9-4F37-9CDE-35BD1BA92F4E}" destId="{5F760D81-BDAA-486C-855F-51C26467D63E}" srcOrd="0" destOrd="0" presId="urn:microsoft.com/office/officeart/2008/layout/AlternatingPictureBlocks"/>
    <dgm:cxn modelId="{C269F9EC-17A5-492C-A78C-AFEDEE3FAC5C}" srcId="{E049D9B4-C2A9-4F37-9CDE-35BD1BA92F4E}" destId="{6758C8F2-3CA1-4A51-BCA6-2C4641F47EBE}" srcOrd="0" destOrd="0" parTransId="{9152257E-F406-47D2-847D-DC39E90E5161}" sibTransId="{D585A20B-C71C-4546-9A6F-DFB68349F681}"/>
    <dgm:cxn modelId="{730DD754-ECB7-42DD-AB27-683B42F01ED6}" srcId="{E049D9B4-C2A9-4F37-9CDE-35BD1BA92F4E}" destId="{267714F3-F476-45B3-890F-C443DF35B9AC}" srcOrd="1" destOrd="0" parTransId="{1DEA8FEE-24D7-4186-8CA4-C8F433563FE8}" sibTransId="{D182297B-88CF-43BE-BA7D-C33C06B5AA0C}"/>
    <dgm:cxn modelId="{20BE44CA-52DF-4EBD-B774-57A2D8EA80AA}" type="presParOf" srcId="{5F760D81-BDAA-486C-855F-51C26467D63E}" destId="{F0B3D21F-B296-4A75-9C7A-226A50FC0A0C}" srcOrd="0" destOrd="0" presId="urn:microsoft.com/office/officeart/2008/layout/AlternatingPictureBlocks"/>
    <dgm:cxn modelId="{5009AFB5-1495-4CE2-8BA1-7004C7A96349}" type="presParOf" srcId="{F0B3D21F-B296-4A75-9C7A-226A50FC0A0C}" destId="{E8B50376-A7CC-41F9-80AB-CAD358761183}" srcOrd="0" destOrd="0" presId="urn:microsoft.com/office/officeart/2008/layout/AlternatingPictureBlocks"/>
    <dgm:cxn modelId="{930625BB-4485-4BD1-8271-E32ED45B40E9}" type="presParOf" srcId="{F0B3D21F-B296-4A75-9C7A-226A50FC0A0C}" destId="{4ED6CD0A-2343-46E3-B82F-1BDED5A59FDF}" srcOrd="1" destOrd="0" presId="urn:microsoft.com/office/officeart/2008/layout/AlternatingPictureBlocks"/>
    <dgm:cxn modelId="{80331805-AC1F-40F2-9B20-FDDE89BD7095}" type="presParOf" srcId="{5F760D81-BDAA-486C-855F-51C26467D63E}" destId="{28C3FC13-BC4C-43C9-9712-03ECF8006313}" srcOrd="1" destOrd="0" presId="urn:microsoft.com/office/officeart/2008/layout/AlternatingPictureBlocks"/>
    <dgm:cxn modelId="{3F504A13-B3D5-4775-859E-99BE5FD2BA58}" type="presParOf" srcId="{5F760D81-BDAA-486C-855F-51C26467D63E}" destId="{0B72A964-0F6A-4AC2-899C-39F1271A079B}" srcOrd="2" destOrd="0" presId="urn:microsoft.com/office/officeart/2008/layout/AlternatingPictureBlocks"/>
    <dgm:cxn modelId="{B2746064-4052-44CC-A41C-993F2A23DC9A}" type="presParOf" srcId="{0B72A964-0F6A-4AC2-899C-39F1271A079B}" destId="{3710F29D-DE22-4694-A58B-FE68E1E87788}" srcOrd="0" destOrd="0" presId="urn:microsoft.com/office/officeart/2008/layout/AlternatingPictureBlocks"/>
    <dgm:cxn modelId="{FB892444-C7BF-4F03-9A1E-D04F1650DB1F}" type="presParOf" srcId="{0B72A964-0F6A-4AC2-899C-39F1271A079B}" destId="{427858B0-9307-46DF-88B0-92616C9F1BC3}" srcOrd="1" destOrd="0" presId="urn:microsoft.com/office/officeart/2008/layout/AlternatingPictureBlocks"/>
    <dgm:cxn modelId="{C9AD96BD-AE8A-491F-9D1F-B957A9D6CAB2}" type="presParOf" srcId="{5F760D81-BDAA-486C-855F-51C26467D63E}" destId="{86AFFF56-7D1D-4C77-9459-526D73EE3BAA}" srcOrd="3" destOrd="0" presId="urn:microsoft.com/office/officeart/2008/layout/AlternatingPictureBlocks"/>
    <dgm:cxn modelId="{C23166DB-E688-47C6-93E9-1C16823D7031}" type="presParOf" srcId="{5F760D81-BDAA-486C-855F-51C26467D63E}" destId="{4FCB96C3-63CF-4B13-9A91-ED82D5BEFDB6}" srcOrd="4" destOrd="0" presId="urn:microsoft.com/office/officeart/2008/layout/AlternatingPictureBlocks"/>
    <dgm:cxn modelId="{A4DF19A7-8945-41FE-8A0E-F719D2F2C1B3}" type="presParOf" srcId="{4FCB96C3-63CF-4B13-9A91-ED82D5BEFDB6}" destId="{E3A23E33-F7E4-4C32-A818-62F2B13A377B}" srcOrd="0" destOrd="0" presId="urn:microsoft.com/office/officeart/2008/layout/AlternatingPictureBlocks"/>
    <dgm:cxn modelId="{D6AEE0B7-DD50-4FBC-BEFF-E060DC1A3CA3}" type="presParOf" srcId="{4FCB96C3-63CF-4B13-9A91-ED82D5BEFDB6}" destId="{9F229E23-5490-4989-9293-4DBBFE745CBA}" srcOrd="1" destOrd="0" presId="urn:microsoft.com/office/officeart/2008/layout/AlternatingPictureBlocks"/>
    <dgm:cxn modelId="{A60F1719-212C-43CD-B9DC-8BAB30F5C283}" type="presParOf" srcId="{5F760D81-BDAA-486C-855F-51C26467D63E}" destId="{D4766DBD-3A67-427D-B6A7-3A5D33819D03}" srcOrd="5" destOrd="0" presId="urn:microsoft.com/office/officeart/2008/layout/AlternatingPictureBlocks"/>
    <dgm:cxn modelId="{D97280C7-5BA8-408A-8892-F3222BBFD05A}" type="presParOf" srcId="{5F760D81-BDAA-486C-855F-51C26467D63E}" destId="{9B466A93-757B-43AC-9D63-FEAEC10F6320}" srcOrd="6" destOrd="0" presId="urn:microsoft.com/office/officeart/2008/layout/AlternatingPictureBlocks"/>
    <dgm:cxn modelId="{00382862-6E48-401A-87DC-1B3894D8AE4A}" type="presParOf" srcId="{9B466A93-757B-43AC-9D63-FEAEC10F6320}" destId="{4ADC6454-E130-4194-966B-3C408FF07504}" srcOrd="0" destOrd="0" presId="urn:microsoft.com/office/officeart/2008/layout/AlternatingPictureBlocks"/>
    <dgm:cxn modelId="{AEFB133D-662F-44C4-A6DB-A0CFB0B7AD8C}" type="presParOf" srcId="{9B466A93-757B-43AC-9D63-FEAEC10F6320}" destId="{5428D6B0-2ACF-455F-95AC-9B7D110C6D3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49D9B4-C2A9-4F37-9CDE-35BD1BA92F4E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3" csCatId="colorful" phldr="1"/>
      <dgm:spPr/>
    </dgm:pt>
    <dgm:pt modelId="{6758C8F2-3CA1-4A51-BCA6-2C4641F47EBE}">
      <dgm:prSet phldrT="[Текст]" custT="1"/>
      <dgm:spPr/>
      <dgm:t>
        <a:bodyPr/>
        <a:lstStyle/>
        <a:p>
          <a:r>
            <a:rPr lang="kk-KZ" altLang="ru-RU" sz="1600" dirty="0">
              <a:latin typeface="Times New Roman" pitchFamily="18" charset="0"/>
              <a:cs typeface="Times New Roman" pitchFamily="18" charset="0"/>
            </a:rPr>
            <a:t>бір топтың екінші топқа кедергі жасауы (шулау, ақылдасу);</a:t>
          </a:r>
          <a:endParaRPr lang="ru-RU" sz="1600" dirty="0"/>
        </a:p>
      </dgm:t>
    </dgm:pt>
    <dgm:pt modelId="{9152257E-F406-47D2-847D-DC39E90E5161}" type="parTrans" cxnId="{C269F9EC-17A5-492C-A78C-AFEDEE3FAC5C}">
      <dgm:prSet/>
      <dgm:spPr/>
      <dgm:t>
        <a:bodyPr/>
        <a:lstStyle/>
        <a:p>
          <a:endParaRPr lang="ru-RU"/>
        </a:p>
      </dgm:t>
    </dgm:pt>
    <dgm:pt modelId="{D585A20B-C71C-4546-9A6F-DFB68349F681}" type="sibTrans" cxnId="{C269F9EC-17A5-492C-A78C-AFEDEE3FAC5C}">
      <dgm:prSet/>
      <dgm:spPr/>
      <dgm:t>
        <a:bodyPr/>
        <a:lstStyle/>
        <a:p>
          <a:endParaRPr lang="ru-RU"/>
        </a:p>
      </dgm:t>
    </dgm:pt>
    <dgm:pt modelId="{267714F3-F476-45B3-890F-C443DF35B9AC}">
      <dgm:prSet phldrT="[Текст]" custT="1"/>
      <dgm:spPr/>
      <dgm:t>
        <a:bodyPr/>
        <a:lstStyle/>
        <a:p>
          <a:r>
            <a:rPr lang="kk-KZ" altLang="ru-RU" sz="2000" dirty="0">
              <a:latin typeface="Times New Roman" pitchFamily="18" charset="0"/>
              <a:cs typeface="Times New Roman" pitchFamily="18" charset="0"/>
            </a:rPr>
            <a:t>білім деңгейі бірдей оқушылар тобы бір топта жұмыс жасауы;</a:t>
          </a:r>
          <a:endParaRPr lang="ru-RU" sz="2000" dirty="0"/>
        </a:p>
      </dgm:t>
    </dgm:pt>
    <dgm:pt modelId="{1DEA8FEE-24D7-4186-8CA4-C8F433563FE8}" type="parTrans" cxnId="{730DD754-ECB7-42DD-AB27-683B42F01ED6}">
      <dgm:prSet/>
      <dgm:spPr/>
      <dgm:t>
        <a:bodyPr/>
        <a:lstStyle/>
        <a:p>
          <a:endParaRPr lang="ru-RU"/>
        </a:p>
      </dgm:t>
    </dgm:pt>
    <dgm:pt modelId="{D182297B-88CF-43BE-BA7D-C33C06B5AA0C}" type="sibTrans" cxnId="{730DD754-ECB7-42DD-AB27-683B42F01ED6}">
      <dgm:prSet/>
      <dgm:spPr/>
      <dgm:t>
        <a:bodyPr/>
        <a:lstStyle/>
        <a:p>
          <a:endParaRPr lang="ru-RU"/>
        </a:p>
      </dgm:t>
    </dgm:pt>
    <dgm:pt modelId="{5AD99A40-30EB-4EA7-BAFA-DC6218F172BB}">
      <dgm:prSet phldrT="[Текст]"/>
      <dgm:spPr/>
      <dgm:t>
        <a:bodyPr/>
        <a:lstStyle/>
        <a:p>
          <a:r>
            <a:rPr lang="kk-KZ" altLang="ru-RU" dirty="0">
              <a:latin typeface="Times New Roman" pitchFamily="18" charset="0"/>
              <a:cs typeface="Times New Roman" pitchFamily="18" charset="0"/>
            </a:rPr>
            <a:t>уақытты белгілеу жекебастың берекесіздігіне әкеліп соғуы;</a:t>
          </a:r>
          <a:endParaRPr lang="ru-RU" dirty="0"/>
        </a:p>
      </dgm:t>
    </dgm:pt>
    <dgm:pt modelId="{96DCB262-1E7B-45A9-A6F7-ADCFB595BC75}" type="parTrans" cxnId="{D075E57A-C147-4EB5-B301-032B32C5318E}">
      <dgm:prSet/>
      <dgm:spPr/>
      <dgm:t>
        <a:bodyPr/>
        <a:lstStyle/>
        <a:p>
          <a:endParaRPr lang="ru-RU"/>
        </a:p>
      </dgm:t>
    </dgm:pt>
    <dgm:pt modelId="{0944C96E-7000-4AA0-AFC3-8E13563990EB}" type="sibTrans" cxnId="{D075E57A-C147-4EB5-B301-032B32C5318E}">
      <dgm:prSet/>
      <dgm:spPr/>
      <dgm:t>
        <a:bodyPr/>
        <a:lstStyle/>
        <a:p>
          <a:endParaRPr lang="ru-RU"/>
        </a:p>
      </dgm:t>
    </dgm:pt>
    <dgm:pt modelId="{5F760D81-BDAA-486C-855F-51C26467D63E}" type="pres">
      <dgm:prSet presAssocID="{E049D9B4-C2A9-4F37-9CDE-35BD1BA92F4E}" presName="linearFlow" presStyleCnt="0">
        <dgm:presLayoutVars>
          <dgm:dir/>
          <dgm:resizeHandles val="exact"/>
        </dgm:presLayoutVars>
      </dgm:prSet>
      <dgm:spPr/>
    </dgm:pt>
    <dgm:pt modelId="{F0B3D21F-B296-4A75-9C7A-226A50FC0A0C}" type="pres">
      <dgm:prSet presAssocID="{6758C8F2-3CA1-4A51-BCA6-2C4641F47EBE}" presName="comp" presStyleCnt="0"/>
      <dgm:spPr/>
    </dgm:pt>
    <dgm:pt modelId="{E8B50376-A7CC-41F9-80AB-CAD358761183}" type="pres">
      <dgm:prSet presAssocID="{6758C8F2-3CA1-4A51-BCA6-2C4641F47EBE}" presName="rect2" presStyleLbl="node1" presStyleIdx="0" presStyleCnt="3" custScaleX="109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6CD0A-2343-46E3-B82F-1BDED5A59FDF}" type="pres">
      <dgm:prSet presAssocID="{6758C8F2-3CA1-4A51-BCA6-2C4641F47EBE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9000" r="-29000"/>
          </a:stretch>
        </a:blipFill>
      </dgm:spPr>
    </dgm:pt>
    <dgm:pt modelId="{28C3FC13-BC4C-43C9-9712-03ECF8006313}" type="pres">
      <dgm:prSet presAssocID="{D585A20B-C71C-4546-9A6F-DFB68349F681}" presName="sibTrans" presStyleCnt="0"/>
      <dgm:spPr/>
    </dgm:pt>
    <dgm:pt modelId="{0B72A964-0F6A-4AC2-899C-39F1271A079B}" type="pres">
      <dgm:prSet presAssocID="{267714F3-F476-45B3-890F-C443DF35B9AC}" presName="comp" presStyleCnt="0"/>
      <dgm:spPr/>
    </dgm:pt>
    <dgm:pt modelId="{3710F29D-DE22-4694-A58B-FE68E1E87788}" type="pres">
      <dgm:prSet presAssocID="{267714F3-F476-45B3-890F-C443DF35B9AC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858B0-9307-46DF-88B0-92616C9F1BC3}" type="pres">
      <dgm:prSet presAssocID="{267714F3-F476-45B3-890F-C443DF35B9AC}" presName="rect1" presStyleLbl="l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86AFFF56-7D1D-4C77-9459-526D73EE3BAA}" type="pres">
      <dgm:prSet presAssocID="{D182297B-88CF-43BE-BA7D-C33C06B5AA0C}" presName="sibTrans" presStyleCnt="0"/>
      <dgm:spPr/>
    </dgm:pt>
    <dgm:pt modelId="{4FCB96C3-63CF-4B13-9A91-ED82D5BEFDB6}" type="pres">
      <dgm:prSet presAssocID="{5AD99A40-30EB-4EA7-BAFA-DC6218F172BB}" presName="comp" presStyleCnt="0"/>
      <dgm:spPr/>
    </dgm:pt>
    <dgm:pt modelId="{E3A23E33-F7E4-4C32-A818-62F2B13A377B}" type="pres">
      <dgm:prSet presAssocID="{5AD99A40-30EB-4EA7-BAFA-DC6218F172BB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29E23-5490-4989-9293-4DBBFE745CBA}" type="pres">
      <dgm:prSet presAssocID="{5AD99A40-30EB-4EA7-BAFA-DC6218F172BB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8D866279-6969-4C27-ADF7-1AF5632F17DE}" type="presOf" srcId="{6758C8F2-3CA1-4A51-BCA6-2C4641F47EBE}" destId="{E8B50376-A7CC-41F9-80AB-CAD358761183}" srcOrd="0" destOrd="0" presId="urn:microsoft.com/office/officeart/2008/layout/AlternatingPictureBlocks"/>
    <dgm:cxn modelId="{4E0AB292-FE83-4B9F-BEAF-4DB738ED6502}" type="presOf" srcId="{5AD99A40-30EB-4EA7-BAFA-DC6218F172BB}" destId="{E3A23E33-F7E4-4C32-A818-62F2B13A377B}" srcOrd="0" destOrd="0" presId="urn:microsoft.com/office/officeart/2008/layout/AlternatingPictureBlocks"/>
    <dgm:cxn modelId="{D075E57A-C147-4EB5-B301-032B32C5318E}" srcId="{E049D9B4-C2A9-4F37-9CDE-35BD1BA92F4E}" destId="{5AD99A40-30EB-4EA7-BAFA-DC6218F172BB}" srcOrd="2" destOrd="0" parTransId="{96DCB262-1E7B-45A9-A6F7-ADCFB595BC75}" sibTransId="{0944C96E-7000-4AA0-AFC3-8E13563990EB}"/>
    <dgm:cxn modelId="{F2738E10-1A4B-4567-B805-8D0C51FD1228}" type="presOf" srcId="{267714F3-F476-45B3-890F-C443DF35B9AC}" destId="{3710F29D-DE22-4694-A58B-FE68E1E87788}" srcOrd="0" destOrd="0" presId="urn:microsoft.com/office/officeart/2008/layout/AlternatingPictureBlocks"/>
    <dgm:cxn modelId="{7AE443EC-9ABE-4C50-99F8-AAFFEBFCEF07}" type="presOf" srcId="{E049D9B4-C2A9-4F37-9CDE-35BD1BA92F4E}" destId="{5F760D81-BDAA-486C-855F-51C26467D63E}" srcOrd="0" destOrd="0" presId="urn:microsoft.com/office/officeart/2008/layout/AlternatingPictureBlocks"/>
    <dgm:cxn modelId="{C269F9EC-17A5-492C-A78C-AFEDEE3FAC5C}" srcId="{E049D9B4-C2A9-4F37-9CDE-35BD1BA92F4E}" destId="{6758C8F2-3CA1-4A51-BCA6-2C4641F47EBE}" srcOrd="0" destOrd="0" parTransId="{9152257E-F406-47D2-847D-DC39E90E5161}" sibTransId="{D585A20B-C71C-4546-9A6F-DFB68349F681}"/>
    <dgm:cxn modelId="{730DD754-ECB7-42DD-AB27-683B42F01ED6}" srcId="{E049D9B4-C2A9-4F37-9CDE-35BD1BA92F4E}" destId="{267714F3-F476-45B3-890F-C443DF35B9AC}" srcOrd="1" destOrd="0" parTransId="{1DEA8FEE-24D7-4186-8CA4-C8F433563FE8}" sibTransId="{D182297B-88CF-43BE-BA7D-C33C06B5AA0C}"/>
    <dgm:cxn modelId="{673041B7-7AE9-49A5-BC0C-253B6E0D51A7}" type="presParOf" srcId="{5F760D81-BDAA-486C-855F-51C26467D63E}" destId="{F0B3D21F-B296-4A75-9C7A-226A50FC0A0C}" srcOrd="0" destOrd="0" presId="urn:microsoft.com/office/officeart/2008/layout/AlternatingPictureBlocks"/>
    <dgm:cxn modelId="{C024180E-DBFA-46C2-A469-9E9B6BDE8228}" type="presParOf" srcId="{F0B3D21F-B296-4A75-9C7A-226A50FC0A0C}" destId="{E8B50376-A7CC-41F9-80AB-CAD358761183}" srcOrd="0" destOrd="0" presId="urn:microsoft.com/office/officeart/2008/layout/AlternatingPictureBlocks"/>
    <dgm:cxn modelId="{FC416DA3-26DB-4E40-8F44-B08FC9F0F082}" type="presParOf" srcId="{F0B3D21F-B296-4A75-9C7A-226A50FC0A0C}" destId="{4ED6CD0A-2343-46E3-B82F-1BDED5A59FDF}" srcOrd="1" destOrd="0" presId="urn:microsoft.com/office/officeart/2008/layout/AlternatingPictureBlocks"/>
    <dgm:cxn modelId="{36398984-116F-4ED2-80A6-A5DD157717F4}" type="presParOf" srcId="{5F760D81-BDAA-486C-855F-51C26467D63E}" destId="{28C3FC13-BC4C-43C9-9712-03ECF8006313}" srcOrd="1" destOrd="0" presId="urn:microsoft.com/office/officeart/2008/layout/AlternatingPictureBlocks"/>
    <dgm:cxn modelId="{7D65FB6D-E719-40F5-9DB5-FF480FA922A5}" type="presParOf" srcId="{5F760D81-BDAA-486C-855F-51C26467D63E}" destId="{0B72A964-0F6A-4AC2-899C-39F1271A079B}" srcOrd="2" destOrd="0" presId="urn:microsoft.com/office/officeart/2008/layout/AlternatingPictureBlocks"/>
    <dgm:cxn modelId="{04AC619C-80C6-4E5D-B995-56DE00A1E765}" type="presParOf" srcId="{0B72A964-0F6A-4AC2-899C-39F1271A079B}" destId="{3710F29D-DE22-4694-A58B-FE68E1E87788}" srcOrd="0" destOrd="0" presId="urn:microsoft.com/office/officeart/2008/layout/AlternatingPictureBlocks"/>
    <dgm:cxn modelId="{70A9F09B-D8CF-445C-B978-1E3D0F14D888}" type="presParOf" srcId="{0B72A964-0F6A-4AC2-899C-39F1271A079B}" destId="{427858B0-9307-46DF-88B0-92616C9F1BC3}" srcOrd="1" destOrd="0" presId="urn:microsoft.com/office/officeart/2008/layout/AlternatingPictureBlocks"/>
    <dgm:cxn modelId="{72823C11-0E5F-4CA2-879B-9F5D5423FA1E}" type="presParOf" srcId="{5F760D81-BDAA-486C-855F-51C26467D63E}" destId="{86AFFF56-7D1D-4C77-9459-526D73EE3BAA}" srcOrd="3" destOrd="0" presId="urn:microsoft.com/office/officeart/2008/layout/AlternatingPictureBlocks"/>
    <dgm:cxn modelId="{C3B9B8FB-047F-4336-83A9-E0E045262263}" type="presParOf" srcId="{5F760D81-BDAA-486C-855F-51C26467D63E}" destId="{4FCB96C3-63CF-4B13-9A91-ED82D5BEFDB6}" srcOrd="4" destOrd="0" presId="urn:microsoft.com/office/officeart/2008/layout/AlternatingPictureBlocks"/>
    <dgm:cxn modelId="{3FF4ED8C-3D85-431A-A67C-A2D88D0036FF}" type="presParOf" srcId="{4FCB96C3-63CF-4B13-9A91-ED82D5BEFDB6}" destId="{E3A23E33-F7E4-4C32-A818-62F2B13A377B}" srcOrd="0" destOrd="0" presId="urn:microsoft.com/office/officeart/2008/layout/AlternatingPictureBlocks"/>
    <dgm:cxn modelId="{555B5F2C-B4C3-4C90-AF8A-A74724366F14}" type="presParOf" srcId="{4FCB96C3-63CF-4B13-9A91-ED82D5BEFDB6}" destId="{9F229E23-5490-4989-9293-4DBBFE745CB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0F99D-6F7A-6441-B3A4-F3FD6CDE70CB}" type="doc">
      <dgm:prSet loTypeId="urn:microsoft.com/office/officeart/2005/8/layout/list1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901920A-99C0-1E47-B237-29BEBDB6F179}">
      <dgm:prSet phldrT="[Текст]"/>
      <dgm:spPr/>
      <dgm:t>
        <a:bodyPr/>
        <a:lstStyle/>
        <a:p>
          <a:r>
            <a:rPr lang="ru-RU" b="1" dirty="0" err="1">
              <a:latin typeface="Times New Roman" pitchFamily="18" charset="0"/>
              <a:cs typeface="Times New Roman" pitchFamily="18" charset="0"/>
            </a:rPr>
            <a:t>Топтар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құру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;</a:t>
          </a:r>
          <a:endParaRPr lang="ru-RU" b="1" dirty="0"/>
        </a:p>
      </dgm:t>
    </dgm:pt>
    <dgm:pt modelId="{3E62B259-EDB5-1A4F-9D85-80118DB891CD}" type="parTrans" cxnId="{D07461AE-5FCF-C447-A563-E34821CDF64E}">
      <dgm:prSet/>
      <dgm:spPr/>
      <dgm:t>
        <a:bodyPr/>
        <a:lstStyle/>
        <a:p>
          <a:endParaRPr lang="ru-RU"/>
        </a:p>
      </dgm:t>
    </dgm:pt>
    <dgm:pt modelId="{8938A697-BF3B-6C42-BEE7-422570DFBB8D}" type="sibTrans" cxnId="{D07461AE-5FCF-C447-A563-E34821CDF64E}">
      <dgm:prSet/>
      <dgm:spPr/>
      <dgm:t>
        <a:bodyPr/>
        <a:lstStyle/>
        <a:p>
          <a:endParaRPr lang="ru-RU"/>
        </a:p>
      </dgm:t>
    </dgm:pt>
    <dgm:pt modelId="{48351F4C-07BB-6944-AE98-39CE6FAD17BA}">
      <dgm:prSet phldrT="[Текст]"/>
      <dgm:spPr/>
      <dgm:t>
        <a:bodyPr/>
        <a:lstStyle/>
        <a:p>
          <a:r>
            <a:rPr lang="ru-RU" b="1" dirty="0" err="1">
              <a:latin typeface="Times New Roman" pitchFamily="18" charset="0"/>
              <a:cs typeface="Times New Roman" pitchFamily="18" charset="0"/>
            </a:rPr>
            <a:t>топтық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жұмыстардың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нәтижелілігінің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критерийлерін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анықтау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;</a:t>
          </a:r>
          <a:endParaRPr lang="ru-RU" b="1" dirty="0"/>
        </a:p>
      </dgm:t>
    </dgm:pt>
    <dgm:pt modelId="{A8EFB8B4-37FF-B84C-B57C-E07B6117A53E}" type="parTrans" cxnId="{1D6B51F6-A0A0-4146-AF18-B9B6D5BBEBB0}">
      <dgm:prSet/>
      <dgm:spPr/>
      <dgm:t>
        <a:bodyPr/>
        <a:lstStyle/>
        <a:p>
          <a:endParaRPr lang="ru-RU"/>
        </a:p>
      </dgm:t>
    </dgm:pt>
    <dgm:pt modelId="{9D3CBF17-752C-664D-B8DD-862A1DCA54CD}" type="sibTrans" cxnId="{1D6B51F6-A0A0-4146-AF18-B9B6D5BBEBB0}">
      <dgm:prSet/>
      <dgm:spPr/>
      <dgm:t>
        <a:bodyPr/>
        <a:lstStyle/>
        <a:p>
          <a:endParaRPr lang="ru-RU"/>
        </a:p>
      </dgm:t>
    </dgm:pt>
    <dgm:pt modelId="{70A89B2F-A699-994C-A7AA-BBE5D6FC0EF4}">
      <dgm:prSet phldrT="[Текст]"/>
      <dgm:spPr/>
      <dgm:t>
        <a:bodyPr/>
        <a:lstStyle/>
        <a:p>
          <a:r>
            <a:rPr lang="ru-RU" b="1" dirty="0" err="1">
              <a:latin typeface="Times New Roman" pitchFamily="18" charset="0"/>
              <a:cs typeface="Times New Roman" pitchFamily="18" charset="0"/>
            </a:rPr>
            <a:t>оқушыларға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тақырып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тапсырмалар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таңдау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;</a:t>
          </a:r>
          <a:endParaRPr lang="ru-RU" b="1" dirty="0"/>
        </a:p>
      </dgm:t>
    </dgm:pt>
    <dgm:pt modelId="{F2B1451A-46A5-5043-A0F5-582E5ED2B04D}" type="parTrans" cxnId="{B5C5E5CE-01C7-D741-A588-91DDEF6EB916}">
      <dgm:prSet/>
      <dgm:spPr/>
      <dgm:t>
        <a:bodyPr/>
        <a:lstStyle/>
        <a:p>
          <a:endParaRPr lang="ru-RU"/>
        </a:p>
      </dgm:t>
    </dgm:pt>
    <dgm:pt modelId="{18031933-3A20-634F-89A3-000E753522F5}" type="sibTrans" cxnId="{B5C5E5CE-01C7-D741-A588-91DDEF6EB916}">
      <dgm:prSet/>
      <dgm:spPr/>
      <dgm:t>
        <a:bodyPr/>
        <a:lstStyle/>
        <a:p>
          <a:endParaRPr lang="ru-RU"/>
        </a:p>
      </dgm:t>
    </dgm:pt>
    <dgm:pt modelId="{17B96912-7910-6C4C-B0B6-17FA7AE8015D}">
      <dgm:prSet phldrT="[Текст]"/>
      <dgm:spPr/>
      <dgm:t>
        <a:bodyPr/>
        <a:lstStyle/>
        <a:p>
          <a:r>
            <a:rPr lang="ru-RU" b="1" dirty="0" err="1">
              <a:latin typeface="Times New Roman" pitchFamily="18" charset="0"/>
              <a:cs typeface="Times New Roman" pitchFamily="18" charset="0"/>
            </a:rPr>
            <a:t>дидактикалық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материалдар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дайындау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;</a:t>
          </a:r>
          <a:endParaRPr lang="ru-RU" b="1" dirty="0"/>
        </a:p>
      </dgm:t>
    </dgm:pt>
    <dgm:pt modelId="{8ECEB4DE-77FF-0D40-A788-8DA0ABF83DD8}" type="parTrans" cxnId="{D15D90AD-0448-5B4E-B75C-F7EDB769296F}">
      <dgm:prSet/>
      <dgm:spPr/>
      <dgm:t>
        <a:bodyPr/>
        <a:lstStyle/>
        <a:p>
          <a:endParaRPr lang="ru-RU"/>
        </a:p>
      </dgm:t>
    </dgm:pt>
    <dgm:pt modelId="{4EA3D6CB-D8BE-1640-9DED-C4C43CA9DCAB}" type="sibTrans" cxnId="{D15D90AD-0448-5B4E-B75C-F7EDB769296F}">
      <dgm:prSet/>
      <dgm:spPr/>
      <dgm:t>
        <a:bodyPr/>
        <a:lstStyle/>
        <a:p>
          <a:endParaRPr lang="ru-RU"/>
        </a:p>
      </dgm:t>
    </dgm:pt>
    <dgm:pt modelId="{BC5F3DFD-722A-684E-B93C-C2AC377F083E}">
      <dgm:prSet phldrT="[Текст]"/>
      <dgm:spPr/>
      <dgm:t>
        <a:bodyPr/>
        <a:lstStyle/>
        <a:p>
          <a:r>
            <a:rPr lang="ru-RU" b="1" dirty="0" err="1">
              <a:latin typeface="Times New Roman" pitchFamily="18" charset="0"/>
              <a:cs typeface="Times New Roman" pitchFamily="18" charset="0"/>
            </a:rPr>
            <a:t>оқу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топтарындағы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оқушылардың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өздерін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өздері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басқаруының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рөлі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оларды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орналастыру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.</a:t>
          </a:r>
          <a:endParaRPr lang="ru-RU" b="1" dirty="0"/>
        </a:p>
      </dgm:t>
    </dgm:pt>
    <dgm:pt modelId="{1B84E8D4-7FD9-C345-AB52-4E27C8BC314A}" type="parTrans" cxnId="{6E6FE062-9A20-A849-A0F2-9F798EBF262D}">
      <dgm:prSet/>
      <dgm:spPr/>
      <dgm:t>
        <a:bodyPr/>
        <a:lstStyle/>
        <a:p>
          <a:endParaRPr lang="ru-RU"/>
        </a:p>
      </dgm:t>
    </dgm:pt>
    <dgm:pt modelId="{83646272-E20F-9348-9329-484751FDCBDF}" type="sibTrans" cxnId="{6E6FE062-9A20-A849-A0F2-9F798EBF262D}">
      <dgm:prSet/>
      <dgm:spPr/>
      <dgm:t>
        <a:bodyPr/>
        <a:lstStyle/>
        <a:p>
          <a:endParaRPr lang="ru-RU"/>
        </a:p>
      </dgm:t>
    </dgm:pt>
    <dgm:pt modelId="{7248E920-7CA3-2044-9D0E-FC57E1E137C5}" type="pres">
      <dgm:prSet presAssocID="{2820F99D-6F7A-6441-B3A4-F3FD6CDE70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5D0F62-D3A0-F741-823D-54605F4FE855}" type="pres">
      <dgm:prSet presAssocID="{F901920A-99C0-1E47-B237-29BEBDB6F179}" presName="parentLin" presStyleCnt="0"/>
      <dgm:spPr/>
    </dgm:pt>
    <dgm:pt modelId="{098D856E-BF39-614E-9BE7-FDA470D2095D}" type="pres">
      <dgm:prSet presAssocID="{F901920A-99C0-1E47-B237-29BEBDB6F17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084A80E-F7D0-6A4A-A371-D46277307798}" type="pres">
      <dgm:prSet presAssocID="{F901920A-99C0-1E47-B237-29BEBDB6F17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CBB1D-26C0-E241-AE50-8D783F47ABE2}" type="pres">
      <dgm:prSet presAssocID="{F901920A-99C0-1E47-B237-29BEBDB6F179}" presName="negativeSpace" presStyleCnt="0"/>
      <dgm:spPr/>
    </dgm:pt>
    <dgm:pt modelId="{D8CE8281-90BA-EA47-8041-E116859F0958}" type="pres">
      <dgm:prSet presAssocID="{F901920A-99C0-1E47-B237-29BEBDB6F179}" presName="childText" presStyleLbl="conFgAcc1" presStyleIdx="0" presStyleCnt="5">
        <dgm:presLayoutVars>
          <dgm:bulletEnabled val="1"/>
        </dgm:presLayoutVars>
      </dgm:prSet>
      <dgm:spPr/>
    </dgm:pt>
    <dgm:pt modelId="{D6E2FA32-EB8C-964E-A7B3-54E9B2F86C60}" type="pres">
      <dgm:prSet presAssocID="{8938A697-BF3B-6C42-BEE7-422570DFBB8D}" presName="spaceBetweenRectangles" presStyleCnt="0"/>
      <dgm:spPr/>
    </dgm:pt>
    <dgm:pt modelId="{0676ACD0-3E03-5843-8FFB-73FDABA6BEF8}" type="pres">
      <dgm:prSet presAssocID="{48351F4C-07BB-6944-AE98-39CE6FAD17BA}" presName="parentLin" presStyleCnt="0"/>
      <dgm:spPr/>
    </dgm:pt>
    <dgm:pt modelId="{27D63893-9B29-C340-AA8C-1B5DC45B13F3}" type="pres">
      <dgm:prSet presAssocID="{48351F4C-07BB-6944-AE98-39CE6FAD17B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E3A83C1-D6B3-A14F-BF36-001A7772A5C7}" type="pres">
      <dgm:prSet presAssocID="{48351F4C-07BB-6944-AE98-39CE6FAD17B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D0308-57F9-D54D-9B29-BDFDD86E8706}" type="pres">
      <dgm:prSet presAssocID="{48351F4C-07BB-6944-AE98-39CE6FAD17BA}" presName="negativeSpace" presStyleCnt="0"/>
      <dgm:spPr/>
    </dgm:pt>
    <dgm:pt modelId="{C77912BD-1140-9649-8F39-A1C318828854}" type="pres">
      <dgm:prSet presAssocID="{48351F4C-07BB-6944-AE98-39CE6FAD17BA}" presName="childText" presStyleLbl="conFgAcc1" presStyleIdx="1" presStyleCnt="5" custLinFactY="-24070" custLinFactNeighborY="-100000">
        <dgm:presLayoutVars>
          <dgm:bulletEnabled val="1"/>
        </dgm:presLayoutVars>
      </dgm:prSet>
      <dgm:spPr/>
    </dgm:pt>
    <dgm:pt modelId="{4712D713-4343-0142-B3E3-621DFDFF16DA}" type="pres">
      <dgm:prSet presAssocID="{9D3CBF17-752C-664D-B8DD-862A1DCA54CD}" presName="spaceBetweenRectangles" presStyleCnt="0"/>
      <dgm:spPr/>
    </dgm:pt>
    <dgm:pt modelId="{B426FFE5-8555-E74E-ACCA-123C53D9D26F}" type="pres">
      <dgm:prSet presAssocID="{70A89B2F-A699-994C-A7AA-BBE5D6FC0EF4}" presName="parentLin" presStyleCnt="0"/>
      <dgm:spPr/>
    </dgm:pt>
    <dgm:pt modelId="{295FF82F-9341-FA4F-BD1E-4EE3B448E41E}" type="pres">
      <dgm:prSet presAssocID="{70A89B2F-A699-994C-A7AA-BBE5D6FC0EF4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4E572F3-1BDD-6440-BEE8-2946A8031F9A}" type="pres">
      <dgm:prSet presAssocID="{70A89B2F-A699-994C-A7AA-BBE5D6FC0EF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DD842-5B50-6649-8E1F-2E3A97DB9DC1}" type="pres">
      <dgm:prSet presAssocID="{70A89B2F-A699-994C-A7AA-BBE5D6FC0EF4}" presName="negativeSpace" presStyleCnt="0"/>
      <dgm:spPr/>
    </dgm:pt>
    <dgm:pt modelId="{C80924FD-76F4-1142-BDAD-1BBE17A782A5}" type="pres">
      <dgm:prSet presAssocID="{70A89B2F-A699-994C-A7AA-BBE5D6FC0EF4}" presName="childText" presStyleLbl="conFgAcc1" presStyleIdx="2" presStyleCnt="5">
        <dgm:presLayoutVars>
          <dgm:bulletEnabled val="1"/>
        </dgm:presLayoutVars>
      </dgm:prSet>
      <dgm:spPr/>
    </dgm:pt>
    <dgm:pt modelId="{8E6AA5B5-6DE8-FF4A-B42F-F8AAC115806D}" type="pres">
      <dgm:prSet presAssocID="{18031933-3A20-634F-89A3-000E753522F5}" presName="spaceBetweenRectangles" presStyleCnt="0"/>
      <dgm:spPr/>
    </dgm:pt>
    <dgm:pt modelId="{02D43834-5D1C-D244-AD0A-590CE4B16663}" type="pres">
      <dgm:prSet presAssocID="{17B96912-7910-6C4C-B0B6-17FA7AE8015D}" presName="parentLin" presStyleCnt="0"/>
      <dgm:spPr/>
    </dgm:pt>
    <dgm:pt modelId="{5DF7DE0D-DDEC-3E4F-8DFB-A370A1F1B977}" type="pres">
      <dgm:prSet presAssocID="{17B96912-7910-6C4C-B0B6-17FA7AE8015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B8DB224-5D60-6746-8160-B24ADC8ED185}" type="pres">
      <dgm:prSet presAssocID="{17B96912-7910-6C4C-B0B6-17FA7AE8015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8D360-068E-B54F-AD86-6B13703BA6AB}" type="pres">
      <dgm:prSet presAssocID="{17B96912-7910-6C4C-B0B6-17FA7AE8015D}" presName="negativeSpace" presStyleCnt="0"/>
      <dgm:spPr/>
    </dgm:pt>
    <dgm:pt modelId="{48D559F6-0A30-D74E-AF86-8CDCD98F83E4}" type="pres">
      <dgm:prSet presAssocID="{17B96912-7910-6C4C-B0B6-17FA7AE8015D}" presName="childText" presStyleLbl="conFgAcc1" presStyleIdx="3" presStyleCnt="5">
        <dgm:presLayoutVars>
          <dgm:bulletEnabled val="1"/>
        </dgm:presLayoutVars>
      </dgm:prSet>
      <dgm:spPr/>
    </dgm:pt>
    <dgm:pt modelId="{472C2D32-28B7-034E-9132-66BC8F76ECF0}" type="pres">
      <dgm:prSet presAssocID="{4EA3D6CB-D8BE-1640-9DED-C4C43CA9DCAB}" presName="spaceBetweenRectangles" presStyleCnt="0"/>
      <dgm:spPr/>
    </dgm:pt>
    <dgm:pt modelId="{912E0194-EF91-BD49-A77B-62378D13AEDC}" type="pres">
      <dgm:prSet presAssocID="{BC5F3DFD-722A-684E-B93C-C2AC377F083E}" presName="parentLin" presStyleCnt="0"/>
      <dgm:spPr/>
    </dgm:pt>
    <dgm:pt modelId="{C0B64F90-99D0-424A-A55F-7FEB31D6403A}" type="pres">
      <dgm:prSet presAssocID="{BC5F3DFD-722A-684E-B93C-C2AC377F083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9BBEF8FC-2185-894B-829C-6066BD43A3F6}" type="pres">
      <dgm:prSet presAssocID="{BC5F3DFD-722A-684E-B93C-C2AC377F083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0F84F-EAB0-544E-8E12-28AFFD4F00B0}" type="pres">
      <dgm:prSet presAssocID="{BC5F3DFD-722A-684E-B93C-C2AC377F083E}" presName="negativeSpace" presStyleCnt="0"/>
      <dgm:spPr/>
    </dgm:pt>
    <dgm:pt modelId="{D6EF4262-3547-CB47-9A8F-A91A6AADFFEF}" type="pres">
      <dgm:prSet presAssocID="{BC5F3DFD-722A-684E-B93C-C2AC377F083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5C5E5CE-01C7-D741-A588-91DDEF6EB916}" srcId="{2820F99D-6F7A-6441-B3A4-F3FD6CDE70CB}" destId="{70A89B2F-A699-994C-A7AA-BBE5D6FC0EF4}" srcOrd="2" destOrd="0" parTransId="{F2B1451A-46A5-5043-A0F5-582E5ED2B04D}" sibTransId="{18031933-3A20-634F-89A3-000E753522F5}"/>
    <dgm:cxn modelId="{D07461AE-5FCF-C447-A563-E34821CDF64E}" srcId="{2820F99D-6F7A-6441-B3A4-F3FD6CDE70CB}" destId="{F901920A-99C0-1E47-B237-29BEBDB6F179}" srcOrd="0" destOrd="0" parTransId="{3E62B259-EDB5-1A4F-9D85-80118DB891CD}" sibTransId="{8938A697-BF3B-6C42-BEE7-422570DFBB8D}"/>
    <dgm:cxn modelId="{1D6B51F6-A0A0-4146-AF18-B9B6D5BBEBB0}" srcId="{2820F99D-6F7A-6441-B3A4-F3FD6CDE70CB}" destId="{48351F4C-07BB-6944-AE98-39CE6FAD17BA}" srcOrd="1" destOrd="0" parTransId="{A8EFB8B4-37FF-B84C-B57C-E07B6117A53E}" sibTransId="{9D3CBF17-752C-664D-B8DD-862A1DCA54CD}"/>
    <dgm:cxn modelId="{7EAB35D1-48C9-1F46-A8DB-7A95FC3C08FE}" type="presOf" srcId="{17B96912-7910-6C4C-B0B6-17FA7AE8015D}" destId="{4B8DB224-5D60-6746-8160-B24ADC8ED185}" srcOrd="1" destOrd="0" presId="urn:microsoft.com/office/officeart/2005/8/layout/list1"/>
    <dgm:cxn modelId="{4843C387-229B-304A-B21C-F5041BFC1580}" type="presOf" srcId="{17B96912-7910-6C4C-B0B6-17FA7AE8015D}" destId="{5DF7DE0D-DDEC-3E4F-8DFB-A370A1F1B977}" srcOrd="0" destOrd="0" presId="urn:microsoft.com/office/officeart/2005/8/layout/list1"/>
    <dgm:cxn modelId="{CA306529-D269-1E43-8786-885FE6464C5C}" type="presOf" srcId="{48351F4C-07BB-6944-AE98-39CE6FAD17BA}" destId="{27D63893-9B29-C340-AA8C-1B5DC45B13F3}" srcOrd="0" destOrd="0" presId="urn:microsoft.com/office/officeart/2005/8/layout/list1"/>
    <dgm:cxn modelId="{77178141-B313-E047-B5C7-C33DAEA13BFA}" type="presOf" srcId="{BC5F3DFD-722A-684E-B93C-C2AC377F083E}" destId="{9BBEF8FC-2185-894B-829C-6066BD43A3F6}" srcOrd="1" destOrd="0" presId="urn:microsoft.com/office/officeart/2005/8/layout/list1"/>
    <dgm:cxn modelId="{6E6FE062-9A20-A849-A0F2-9F798EBF262D}" srcId="{2820F99D-6F7A-6441-B3A4-F3FD6CDE70CB}" destId="{BC5F3DFD-722A-684E-B93C-C2AC377F083E}" srcOrd="4" destOrd="0" parTransId="{1B84E8D4-7FD9-C345-AB52-4E27C8BC314A}" sibTransId="{83646272-E20F-9348-9329-484751FDCBDF}"/>
    <dgm:cxn modelId="{D15D90AD-0448-5B4E-B75C-F7EDB769296F}" srcId="{2820F99D-6F7A-6441-B3A4-F3FD6CDE70CB}" destId="{17B96912-7910-6C4C-B0B6-17FA7AE8015D}" srcOrd="3" destOrd="0" parTransId="{8ECEB4DE-77FF-0D40-A788-8DA0ABF83DD8}" sibTransId="{4EA3D6CB-D8BE-1640-9DED-C4C43CA9DCAB}"/>
    <dgm:cxn modelId="{7EE0A0AC-D5CA-EE46-BDF9-95DC9B6ED911}" type="presOf" srcId="{F901920A-99C0-1E47-B237-29BEBDB6F179}" destId="{6084A80E-F7D0-6A4A-A371-D46277307798}" srcOrd="1" destOrd="0" presId="urn:microsoft.com/office/officeart/2005/8/layout/list1"/>
    <dgm:cxn modelId="{03C1492A-5482-E84B-9853-EF87DCFE6F79}" type="presOf" srcId="{2820F99D-6F7A-6441-B3A4-F3FD6CDE70CB}" destId="{7248E920-7CA3-2044-9D0E-FC57E1E137C5}" srcOrd="0" destOrd="0" presId="urn:microsoft.com/office/officeart/2005/8/layout/list1"/>
    <dgm:cxn modelId="{C7E7D16F-714A-BE45-9109-E74017A2B2C6}" type="presOf" srcId="{70A89B2F-A699-994C-A7AA-BBE5D6FC0EF4}" destId="{295FF82F-9341-FA4F-BD1E-4EE3B448E41E}" srcOrd="0" destOrd="0" presId="urn:microsoft.com/office/officeart/2005/8/layout/list1"/>
    <dgm:cxn modelId="{5C6E1045-8809-754C-9FEA-1B2057C62171}" type="presOf" srcId="{48351F4C-07BB-6944-AE98-39CE6FAD17BA}" destId="{0E3A83C1-D6B3-A14F-BF36-001A7772A5C7}" srcOrd="1" destOrd="0" presId="urn:microsoft.com/office/officeart/2005/8/layout/list1"/>
    <dgm:cxn modelId="{D0D57F06-7408-D942-AC14-CA58112A6D63}" type="presOf" srcId="{F901920A-99C0-1E47-B237-29BEBDB6F179}" destId="{098D856E-BF39-614E-9BE7-FDA470D2095D}" srcOrd="0" destOrd="0" presId="urn:microsoft.com/office/officeart/2005/8/layout/list1"/>
    <dgm:cxn modelId="{491DEFB1-C5ED-BF49-AB93-8F50B4560A26}" type="presOf" srcId="{BC5F3DFD-722A-684E-B93C-C2AC377F083E}" destId="{C0B64F90-99D0-424A-A55F-7FEB31D6403A}" srcOrd="0" destOrd="0" presId="urn:microsoft.com/office/officeart/2005/8/layout/list1"/>
    <dgm:cxn modelId="{1AB92302-B275-3945-AD6D-D1D1BC284000}" type="presOf" srcId="{70A89B2F-A699-994C-A7AA-BBE5D6FC0EF4}" destId="{24E572F3-1BDD-6440-BEE8-2946A8031F9A}" srcOrd="1" destOrd="0" presId="urn:microsoft.com/office/officeart/2005/8/layout/list1"/>
    <dgm:cxn modelId="{BA9B47AE-B6F6-F446-A47E-0EE55427FB39}" type="presParOf" srcId="{7248E920-7CA3-2044-9D0E-FC57E1E137C5}" destId="{5B5D0F62-D3A0-F741-823D-54605F4FE855}" srcOrd="0" destOrd="0" presId="urn:microsoft.com/office/officeart/2005/8/layout/list1"/>
    <dgm:cxn modelId="{45485717-6728-8743-BEEE-B0C79DB79464}" type="presParOf" srcId="{5B5D0F62-D3A0-F741-823D-54605F4FE855}" destId="{098D856E-BF39-614E-9BE7-FDA470D2095D}" srcOrd="0" destOrd="0" presId="urn:microsoft.com/office/officeart/2005/8/layout/list1"/>
    <dgm:cxn modelId="{2A9FD8A7-CF4F-084B-A69A-6C6CC44D7A2B}" type="presParOf" srcId="{5B5D0F62-D3A0-F741-823D-54605F4FE855}" destId="{6084A80E-F7D0-6A4A-A371-D46277307798}" srcOrd="1" destOrd="0" presId="urn:microsoft.com/office/officeart/2005/8/layout/list1"/>
    <dgm:cxn modelId="{78DA239C-8C49-034B-A300-91C22BE62740}" type="presParOf" srcId="{7248E920-7CA3-2044-9D0E-FC57E1E137C5}" destId="{809CBB1D-26C0-E241-AE50-8D783F47ABE2}" srcOrd="1" destOrd="0" presId="urn:microsoft.com/office/officeart/2005/8/layout/list1"/>
    <dgm:cxn modelId="{6F5E4EF6-9D58-7844-93A8-C7AF11FBE8CB}" type="presParOf" srcId="{7248E920-7CA3-2044-9D0E-FC57E1E137C5}" destId="{D8CE8281-90BA-EA47-8041-E116859F0958}" srcOrd="2" destOrd="0" presId="urn:microsoft.com/office/officeart/2005/8/layout/list1"/>
    <dgm:cxn modelId="{964E4537-5D3B-9A4E-9690-C27967A6DA19}" type="presParOf" srcId="{7248E920-7CA3-2044-9D0E-FC57E1E137C5}" destId="{D6E2FA32-EB8C-964E-A7B3-54E9B2F86C60}" srcOrd="3" destOrd="0" presId="urn:microsoft.com/office/officeart/2005/8/layout/list1"/>
    <dgm:cxn modelId="{3B176AD9-970F-5745-A719-173E41151AA3}" type="presParOf" srcId="{7248E920-7CA3-2044-9D0E-FC57E1E137C5}" destId="{0676ACD0-3E03-5843-8FFB-73FDABA6BEF8}" srcOrd="4" destOrd="0" presId="urn:microsoft.com/office/officeart/2005/8/layout/list1"/>
    <dgm:cxn modelId="{6B8E9418-01C1-9548-9F0F-9F496443C35B}" type="presParOf" srcId="{0676ACD0-3E03-5843-8FFB-73FDABA6BEF8}" destId="{27D63893-9B29-C340-AA8C-1B5DC45B13F3}" srcOrd="0" destOrd="0" presId="urn:microsoft.com/office/officeart/2005/8/layout/list1"/>
    <dgm:cxn modelId="{C1B66F66-1869-8041-BE67-1EDDF91F9AAC}" type="presParOf" srcId="{0676ACD0-3E03-5843-8FFB-73FDABA6BEF8}" destId="{0E3A83C1-D6B3-A14F-BF36-001A7772A5C7}" srcOrd="1" destOrd="0" presId="urn:microsoft.com/office/officeart/2005/8/layout/list1"/>
    <dgm:cxn modelId="{724F9BFA-D787-4940-A7A3-187F137C0946}" type="presParOf" srcId="{7248E920-7CA3-2044-9D0E-FC57E1E137C5}" destId="{0BFD0308-57F9-D54D-9B29-BDFDD86E8706}" srcOrd="5" destOrd="0" presId="urn:microsoft.com/office/officeart/2005/8/layout/list1"/>
    <dgm:cxn modelId="{FF60704A-F680-0642-A60E-2DAF4B9D7CD5}" type="presParOf" srcId="{7248E920-7CA3-2044-9D0E-FC57E1E137C5}" destId="{C77912BD-1140-9649-8F39-A1C318828854}" srcOrd="6" destOrd="0" presId="urn:microsoft.com/office/officeart/2005/8/layout/list1"/>
    <dgm:cxn modelId="{BE9085E2-ACD8-BD45-ACA9-0E6B15D9697D}" type="presParOf" srcId="{7248E920-7CA3-2044-9D0E-FC57E1E137C5}" destId="{4712D713-4343-0142-B3E3-621DFDFF16DA}" srcOrd="7" destOrd="0" presId="urn:microsoft.com/office/officeart/2005/8/layout/list1"/>
    <dgm:cxn modelId="{CDFAF56C-2917-1641-8EA6-F7B3D5474FAC}" type="presParOf" srcId="{7248E920-7CA3-2044-9D0E-FC57E1E137C5}" destId="{B426FFE5-8555-E74E-ACCA-123C53D9D26F}" srcOrd="8" destOrd="0" presId="urn:microsoft.com/office/officeart/2005/8/layout/list1"/>
    <dgm:cxn modelId="{C4A44C65-400B-3340-8C7B-108A059E2FCD}" type="presParOf" srcId="{B426FFE5-8555-E74E-ACCA-123C53D9D26F}" destId="{295FF82F-9341-FA4F-BD1E-4EE3B448E41E}" srcOrd="0" destOrd="0" presId="urn:microsoft.com/office/officeart/2005/8/layout/list1"/>
    <dgm:cxn modelId="{0233EB8A-B99B-7A47-B915-845C7D8492ED}" type="presParOf" srcId="{B426FFE5-8555-E74E-ACCA-123C53D9D26F}" destId="{24E572F3-1BDD-6440-BEE8-2946A8031F9A}" srcOrd="1" destOrd="0" presId="urn:microsoft.com/office/officeart/2005/8/layout/list1"/>
    <dgm:cxn modelId="{5AB89C8D-BE6D-7748-B110-F5545C58F3CB}" type="presParOf" srcId="{7248E920-7CA3-2044-9D0E-FC57E1E137C5}" destId="{E3FDD842-5B50-6649-8E1F-2E3A97DB9DC1}" srcOrd="9" destOrd="0" presId="urn:microsoft.com/office/officeart/2005/8/layout/list1"/>
    <dgm:cxn modelId="{BF0BF057-2E41-0749-AAE5-20CCD58E9054}" type="presParOf" srcId="{7248E920-7CA3-2044-9D0E-FC57E1E137C5}" destId="{C80924FD-76F4-1142-BDAD-1BBE17A782A5}" srcOrd="10" destOrd="0" presId="urn:microsoft.com/office/officeart/2005/8/layout/list1"/>
    <dgm:cxn modelId="{29DAD759-5939-3C46-B8FF-925CC2BE65A6}" type="presParOf" srcId="{7248E920-7CA3-2044-9D0E-FC57E1E137C5}" destId="{8E6AA5B5-6DE8-FF4A-B42F-F8AAC115806D}" srcOrd="11" destOrd="0" presId="urn:microsoft.com/office/officeart/2005/8/layout/list1"/>
    <dgm:cxn modelId="{3659FA37-2DCE-1747-B79E-654D2EC589E8}" type="presParOf" srcId="{7248E920-7CA3-2044-9D0E-FC57E1E137C5}" destId="{02D43834-5D1C-D244-AD0A-590CE4B16663}" srcOrd="12" destOrd="0" presId="urn:microsoft.com/office/officeart/2005/8/layout/list1"/>
    <dgm:cxn modelId="{90BF4E8D-C4D1-F643-B403-115397997EA5}" type="presParOf" srcId="{02D43834-5D1C-D244-AD0A-590CE4B16663}" destId="{5DF7DE0D-DDEC-3E4F-8DFB-A370A1F1B977}" srcOrd="0" destOrd="0" presId="urn:microsoft.com/office/officeart/2005/8/layout/list1"/>
    <dgm:cxn modelId="{618FBE5C-9C88-5D4E-8834-246B39BD5387}" type="presParOf" srcId="{02D43834-5D1C-D244-AD0A-590CE4B16663}" destId="{4B8DB224-5D60-6746-8160-B24ADC8ED185}" srcOrd="1" destOrd="0" presId="urn:microsoft.com/office/officeart/2005/8/layout/list1"/>
    <dgm:cxn modelId="{00C2C32B-02F5-884A-8924-936FB43F8426}" type="presParOf" srcId="{7248E920-7CA3-2044-9D0E-FC57E1E137C5}" destId="{E628D360-068E-B54F-AD86-6B13703BA6AB}" srcOrd="13" destOrd="0" presId="urn:microsoft.com/office/officeart/2005/8/layout/list1"/>
    <dgm:cxn modelId="{CFD04C2B-A0F2-9647-BA7D-6C0463C350A4}" type="presParOf" srcId="{7248E920-7CA3-2044-9D0E-FC57E1E137C5}" destId="{48D559F6-0A30-D74E-AF86-8CDCD98F83E4}" srcOrd="14" destOrd="0" presId="urn:microsoft.com/office/officeart/2005/8/layout/list1"/>
    <dgm:cxn modelId="{6B7FE069-20D9-CC4B-9E76-64371C02F04C}" type="presParOf" srcId="{7248E920-7CA3-2044-9D0E-FC57E1E137C5}" destId="{472C2D32-28B7-034E-9132-66BC8F76ECF0}" srcOrd="15" destOrd="0" presId="urn:microsoft.com/office/officeart/2005/8/layout/list1"/>
    <dgm:cxn modelId="{E2DB49CE-7238-014B-B1AA-43C34E92B3F8}" type="presParOf" srcId="{7248E920-7CA3-2044-9D0E-FC57E1E137C5}" destId="{912E0194-EF91-BD49-A77B-62378D13AEDC}" srcOrd="16" destOrd="0" presId="urn:microsoft.com/office/officeart/2005/8/layout/list1"/>
    <dgm:cxn modelId="{2F0F38A2-761E-8C4C-9320-870EBB42B1DE}" type="presParOf" srcId="{912E0194-EF91-BD49-A77B-62378D13AEDC}" destId="{C0B64F90-99D0-424A-A55F-7FEB31D6403A}" srcOrd="0" destOrd="0" presId="urn:microsoft.com/office/officeart/2005/8/layout/list1"/>
    <dgm:cxn modelId="{C3DDE242-0FF1-1F49-AD54-3DD57DC43D3E}" type="presParOf" srcId="{912E0194-EF91-BD49-A77B-62378D13AEDC}" destId="{9BBEF8FC-2185-894B-829C-6066BD43A3F6}" srcOrd="1" destOrd="0" presId="urn:microsoft.com/office/officeart/2005/8/layout/list1"/>
    <dgm:cxn modelId="{55D50297-68BB-C44D-A696-78E0B297389A}" type="presParOf" srcId="{7248E920-7CA3-2044-9D0E-FC57E1E137C5}" destId="{9420F84F-EAB0-544E-8E12-28AFFD4F00B0}" srcOrd="17" destOrd="0" presId="urn:microsoft.com/office/officeart/2005/8/layout/list1"/>
    <dgm:cxn modelId="{90E022E3-7BAE-414E-A1F7-9218411A2D39}" type="presParOf" srcId="{7248E920-7CA3-2044-9D0E-FC57E1E137C5}" destId="{D6EF4262-3547-CB47-9A8F-A91A6AADFFE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552A55-B5E2-4448-8FCF-5500963B6872}" type="doc">
      <dgm:prSet loTypeId="urn:microsoft.com/office/officeart/2005/8/layout/vList4#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06EDB68-C893-49A4-99AE-FB67074F15CB}">
      <dgm:prSet phldrT="[Текст]"/>
      <dgm:spPr/>
      <dgm:t>
        <a:bodyPr/>
        <a:lstStyle/>
        <a:p>
          <a:pPr algn="ctr"/>
          <a:r>
            <a:rPr lang="ru-RU" dirty="0" err="1">
              <a:latin typeface="Times New Roman" pitchFamily="18" charset="0"/>
              <a:cs typeface="Times New Roman" pitchFamily="18" charset="0"/>
            </a:rPr>
            <a:t>әрбір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пән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бөлек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топтар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құрылатындығы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бір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пәннің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шеңберінде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топтың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құрамы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жеке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оқушылардың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ілгері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басуын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ескере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отырып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анықталуының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қажеттігі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106E3497-788D-498D-B781-3AE0AC39619D}" type="parTrans" cxnId="{D707E819-7C32-4292-A0ED-668C3F574D24}">
      <dgm:prSet/>
      <dgm:spPr/>
      <dgm:t>
        <a:bodyPr/>
        <a:lstStyle/>
        <a:p>
          <a:endParaRPr lang="ru-RU"/>
        </a:p>
      </dgm:t>
    </dgm:pt>
    <dgm:pt modelId="{7C61D9E6-8A14-4FB5-9A97-30DD958AC9B4}" type="sibTrans" cxnId="{D707E819-7C32-4292-A0ED-668C3F574D24}">
      <dgm:prSet/>
      <dgm:spPr/>
      <dgm:t>
        <a:bodyPr/>
        <a:lstStyle/>
        <a:p>
          <a:endParaRPr lang="ru-RU"/>
        </a:p>
      </dgm:t>
    </dgm:pt>
    <dgm:pt modelId="{FED01C73-3F3E-495A-AA82-8232DC567318}">
      <dgm:prSet phldrT="[Текст]"/>
      <dgm:spPr/>
      <dgm:t>
        <a:bodyPr/>
        <a:lstStyle/>
        <a:p>
          <a:pPr algn="ctr"/>
          <a:r>
            <a:rPr lang="ru-RU" b="0" i="0" dirty="0">
              <a:latin typeface="Times New Roman" pitchFamily="18" charset="0"/>
              <a:cs typeface="Times New Roman" pitchFamily="18" charset="0"/>
            </a:rPr>
            <a:t>математика, физика, химия, </a:t>
          </a:r>
          <a:r>
            <a:rPr lang="ru-RU" b="0" i="0" dirty="0" err="1">
              <a:latin typeface="Times New Roman" pitchFamily="18" charset="0"/>
              <a:cs typeface="Times New Roman" pitchFamily="18" charset="0"/>
            </a:rPr>
            <a:t>шет</a:t>
          </a:r>
          <a:r>
            <a:rPr lang="ru-RU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>
              <a:latin typeface="Times New Roman" pitchFamily="18" charset="0"/>
              <a:cs typeface="Times New Roman" pitchFamily="18" charset="0"/>
            </a:rPr>
            <a:t>тілі</a:t>
          </a:r>
          <a:r>
            <a:rPr lang="ru-RU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>
              <a:latin typeface="Times New Roman" pitchFamily="18" charset="0"/>
              <a:cs typeface="Times New Roman" pitchFamily="18" charset="0"/>
            </a:rPr>
            <a:t>пәндері</a:t>
          </a:r>
          <a:r>
            <a:rPr lang="ru-RU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>
              <a:latin typeface="Times New Roman" pitchFamily="18" charset="0"/>
              <a:cs typeface="Times New Roman" pitchFamily="18" charset="0"/>
            </a:rPr>
            <a:t>топтар</a:t>
          </a:r>
          <a:r>
            <a:rPr lang="ru-RU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>
              <a:latin typeface="Times New Roman" pitchFamily="18" charset="0"/>
              <a:cs typeface="Times New Roman" pitchFamily="18" charset="0"/>
            </a:rPr>
            <a:t>оқушылардың</a:t>
          </a:r>
          <a:r>
            <a:rPr lang="ru-RU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>
              <a:latin typeface="Times New Roman" pitchFamily="18" charset="0"/>
              <a:cs typeface="Times New Roman" pitchFamily="18" charset="0"/>
            </a:rPr>
            <a:t>білімдерінің</a:t>
          </a:r>
          <a:r>
            <a:rPr lang="ru-RU" b="0" i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0" i="0" dirty="0" err="1">
              <a:latin typeface="Times New Roman" pitchFamily="18" charset="0"/>
              <a:cs typeface="Times New Roman" pitchFamily="18" charset="0"/>
            </a:rPr>
            <a:t>біліктерінің</a:t>
          </a:r>
          <a:r>
            <a:rPr lang="ru-RU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>
              <a:latin typeface="Times New Roman" pitchFamily="18" charset="0"/>
              <a:cs typeface="Times New Roman" pitchFamily="18" charset="0"/>
            </a:rPr>
            <a:t>дағдыларының</a:t>
          </a:r>
          <a:r>
            <a:rPr lang="ru-RU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>
              <a:latin typeface="Times New Roman" pitchFamily="18" charset="0"/>
              <a:cs typeface="Times New Roman" pitchFamily="18" charset="0"/>
            </a:rPr>
            <a:t>деңгейіне</a:t>
          </a:r>
          <a:r>
            <a:rPr lang="ru-RU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>
              <a:latin typeface="Times New Roman" pitchFamily="18" charset="0"/>
              <a:cs typeface="Times New Roman" pitchFamily="18" charset="0"/>
            </a:rPr>
            <a:t>қарай</a:t>
          </a:r>
          <a:r>
            <a:rPr lang="ru-RU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>
              <a:latin typeface="Times New Roman" pitchFamily="18" charset="0"/>
              <a:cs typeface="Times New Roman" pitchFamily="18" charset="0"/>
            </a:rPr>
            <a:t>құрылғаны</a:t>
          </a:r>
          <a:r>
            <a:rPr lang="ru-RU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>
              <a:latin typeface="Times New Roman" pitchFamily="18" charset="0"/>
              <a:cs typeface="Times New Roman" pitchFamily="18" charset="0"/>
            </a:rPr>
            <a:t>орынды</a:t>
          </a:r>
          <a:r>
            <a:rPr lang="ru-RU" b="0" i="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b="0" i="0" dirty="0" err="1">
              <a:latin typeface="Times New Roman" pitchFamily="18" charset="0"/>
              <a:cs typeface="Times New Roman" pitchFamily="18" charset="0"/>
            </a:rPr>
            <a:t>гемогенді</a:t>
          </a:r>
          <a:r>
            <a:rPr lang="ru-RU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>
              <a:latin typeface="Times New Roman" pitchFamily="18" charset="0"/>
              <a:cs typeface="Times New Roman" pitchFamily="18" charset="0"/>
            </a:rPr>
            <a:t>топтар</a:t>
          </a:r>
          <a:r>
            <a:rPr lang="ru-RU" b="0" i="0" dirty="0">
              <a:latin typeface="Times New Roman" pitchFamily="18" charset="0"/>
              <a:cs typeface="Times New Roman" pitchFamily="18" charset="0"/>
            </a:rPr>
            <a:t>);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9B6A6C-4CDF-4999-B5C9-B93A8307EF1C}" type="parTrans" cxnId="{71F1C665-DE52-45EB-9E82-FB3E695FBA94}">
      <dgm:prSet/>
      <dgm:spPr/>
      <dgm:t>
        <a:bodyPr/>
        <a:lstStyle/>
        <a:p>
          <a:endParaRPr lang="ru-RU"/>
        </a:p>
      </dgm:t>
    </dgm:pt>
    <dgm:pt modelId="{E204A48E-434F-4796-85C4-CC1F59E2F52B}" type="sibTrans" cxnId="{71F1C665-DE52-45EB-9E82-FB3E695FBA94}">
      <dgm:prSet/>
      <dgm:spPr/>
      <dgm:t>
        <a:bodyPr/>
        <a:lstStyle/>
        <a:p>
          <a:endParaRPr lang="ru-RU"/>
        </a:p>
      </dgm:t>
    </dgm:pt>
    <dgm:pt modelId="{FB71437E-9EE6-46E8-8749-F734F55C09AB}">
      <dgm:prSet phldrT="[Текст]"/>
      <dgm:spPr/>
      <dgm:t>
        <a:bodyPr/>
        <a:lstStyle/>
        <a:p>
          <a:pPr algn="ctr"/>
          <a:r>
            <a:rPr lang="ru-RU" dirty="0" err="1">
              <a:latin typeface="Times New Roman" pitchFamily="18" charset="0"/>
              <a:cs typeface="Times New Roman" pitchFamily="18" charset="0"/>
            </a:rPr>
            <a:t>әдебиет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тарих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география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пәндері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топтар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оқу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жұмыстарының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қарқыны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әр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түрлі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оқудан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тыс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ақпараттардан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хабардарлығы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көп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жекеленбейтін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оқушылардан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құрылғаны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орынды</a:t>
          </a:r>
          <a:r>
            <a:rPr lang="ru-RU" dirty="0"/>
            <a:t>;</a:t>
          </a:r>
        </a:p>
      </dgm:t>
    </dgm:pt>
    <dgm:pt modelId="{9EEC604A-AFA6-423A-BB2E-D49FA21DF575}" type="parTrans" cxnId="{7654A34D-42F3-4F9A-A41F-1FE5E86C8D73}">
      <dgm:prSet/>
      <dgm:spPr/>
      <dgm:t>
        <a:bodyPr/>
        <a:lstStyle/>
        <a:p>
          <a:endParaRPr lang="ru-RU"/>
        </a:p>
      </dgm:t>
    </dgm:pt>
    <dgm:pt modelId="{2D585719-B75C-4149-A92F-8DC9E853D458}" type="sibTrans" cxnId="{7654A34D-42F3-4F9A-A41F-1FE5E86C8D73}">
      <dgm:prSet/>
      <dgm:spPr/>
      <dgm:t>
        <a:bodyPr/>
        <a:lstStyle/>
        <a:p>
          <a:endParaRPr lang="ru-RU"/>
        </a:p>
      </dgm:t>
    </dgm:pt>
    <dgm:pt modelId="{49D4CB09-3937-47A7-8FBE-9FBD82533D36}">
      <dgm:prSet phldrT="[Текст]"/>
      <dgm:spPr/>
      <dgm:t>
        <a:bodyPr/>
        <a:lstStyle/>
        <a:p>
          <a:pPr algn="ctr"/>
          <a:r>
            <a:rPr lang="ru-RU" dirty="0" err="1">
              <a:latin typeface="Times New Roman" pitchFamily="18" charset="0"/>
              <a:cs typeface="Times New Roman" pitchFamily="18" charset="0"/>
            </a:rPr>
            <a:t>оқу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топтарын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жинақтауда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оқшылардың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өзара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қарым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қатынасы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да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ескерілуі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тиіс</a:t>
          </a:r>
          <a:r>
            <a:rPr lang="ru-RU" dirty="0"/>
            <a:t>.</a:t>
          </a:r>
        </a:p>
      </dgm:t>
    </dgm:pt>
    <dgm:pt modelId="{3CFED852-C559-4302-B965-901010C6BFAF}" type="parTrans" cxnId="{C427F3DA-EEE0-4EA8-8B0E-CEBA96C22D90}">
      <dgm:prSet/>
      <dgm:spPr/>
      <dgm:t>
        <a:bodyPr/>
        <a:lstStyle/>
        <a:p>
          <a:endParaRPr lang="ru-RU"/>
        </a:p>
      </dgm:t>
    </dgm:pt>
    <dgm:pt modelId="{D4AF9A8B-048A-4DC4-B3E3-BC6F84415222}" type="sibTrans" cxnId="{C427F3DA-EEE0-4EA8-8B0E-CEBA96C22D90}">
      <dgm:prSet/>
      <dgm:spPr/>
      <dgm:t>
        <a:bodyPr/>
        <a:lstStyle/>
        <a:p>
          <a:endParaRPr lang="ru-RU"/>
        </a:p>
      </dgm:t>
    </dgm:pt>
    <dgm:pt modelId="{BBEA53EF-DCBA-44F2-83BB-E91512A33365}" type="pres">
      <dgm:prSet presAssocID="{F6552A55-B5E2-4448-8FCF-5500963B6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CC846C-B41E-4740-A9F2-9AA01BF20416}" type="pres">
      <dgm:prSet presAssocID="{B06EDB68-C893-49A4-99AE-FB67074F15CB}" presName="comp" presStyleCnt="0"/>
      <dgm:spPr/>
    </dgm:pt>
    <dgm:pt modelId="{C261B4F7-D9F4-4B75-B63D-BDDE3E36BC6E}" type="pres">
      <dgm:prSet presAssocID="{B06EDB68-C893-49A4-99AE-FB67074F15CB}" presName="box" presStyleLbl="node1" presStyleIdx="0" presStyleCnt="4"/>
      <dgm:spPr/>
      <dgm:t>
        <a:bodyPr/>
        <a:lstStyle/>
        <a:p>
          <a:endParaRPr lang="ru-RU"/>
        </a:p>
      </dgm:t>
    </dgm:pt>
    <dgm:pt modelId="{542FBEF0-6A6C-4FAA-A8AA-321023518B89}" type="pres">
      <dgm:prSet presAssocID="{B06EDB68-C893-49A4-99AE-FB67074F15CB}" presName="img" presStyleLbl="fgImgPlace1" presStyleIdx="0" presStyleCnt="4" custScaleY="1067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5000" b="-35000"/>
          </a:stretch>
        </a:blipFill>
      </dgm:spPr>
    </dgm:pt>
    <dgm:pt modelId="{B31918A9-EC9E-48F0-B03B-C53C1150C39C}" type="pres">
      <dgm:prSet presAssocID="{B06EDB68-C893-49A4-99AE-FB67074F15C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10C71-F2B4-4D96-A9B9-CE4F9A4EB876}" type="pres">
      <dgm:prSet presAssocID="{7C61D9E6-8A14-4FB5-9A97-30DD958AC9B4}" presName="spacer" presStyleCnt="0"/>
      <dgm:spPr/>
    </dgm:pt>
    <dgm:pt modelId="{7D5D79D3-8313-4F6E-AA12-2B8AF374E72B}" type="pres">
      <dgm:prSet presAssocID="{FED01C73-3F3E-495A-AA82-8232DC567318}" presName="comp" presStyleCnt="0"/>
      <dgm:spPr/>
    </dgm:pt>
    <dgm:pt modelId="{19F9E09F-ECA0-485C-BCB8-6C62BF49659D}" type="pres">
      <dgm:prSet presAssocID="{FED01C73-3F3E-495A-AA82-8232DC567318}" presName="box" presStyleLbl="node1" presStyleIdx="1" presStyleCnt="4"/>
      <dgm:spPr/>
      <dgm:t>
        <a:bodyPr/>
        <a:lstStyle/>
        <a:p>
          <a:endParaRPr lang="ru-RU"/>
        </a:p>
      </dgm:t>
    </dgm:pt>
    <dgm:pt modelId="{854E62C3-9AF8-4CCC-B533-4F1BECF3E5EF}" type="pres">
      <dgm:prSet presAssocID="{FED01C73-3F3E-495A-AA82-8232DC567318}" presName="img" presStyleLbl="fgImgPlace1" presStyleIdx="1" presStyleCnt="4" custScaleY="101873" custLinFactNeighborX="3244" custLinFactNeighborY="159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5000" b="-35000"/>
          </a:stretch>
        </a:blipFill>
      </dgm:spPr>
    </dgm:pt>
    <dgm:pt modelId="{E5B1704A-CC41-46B3-8831-16A5E7C6C6EB}" type="pres">
      <dgm:prSet presAssocID="{FED01C73-3F3E-495A-AA82-8232DC56731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A0B30-E600-4FC2-8C18-B4B8A6341EDE}" type="pres">
      <dgm:prSet presAssocID="{E204A48E-434F-4796-85C4-CC1F59E2F52B}" presName="spacer" presStyleCnt="0"/>
      <dgm:spPr/>
    </dgm:pt>
    <dgm:pt modelId="{A1A02FED-72AE-4761-BB00-C2E0AE9F7B7B}" type="pres">
      <dgm:prSet presAssocID="{FB71437E-9EE6-46E8-8749-F734F55C09AB}" presName="comp" presStyleCnt="0"/>
      <dgm:spPr/>
    </dgm:pt>
    <dgm:pt modelId="{384A8845-9B02-4B7D-A73F-4852BFA65347}" type="pres">
      <dgm:prSet presAssocID="{FB71437E-9EE6-46E8-8749-F734F55C09AB}" presName="box" presStyleLbl="node1" presStyleIdx="2" presStyleCnt="4"/>
      <dgm:spPr/>
      <dgm:t>
        <a:bodyPr/>
        <a:lstStyle/>
        <a:p>
          <a:endParaRPr lang="ru-RU"/>
        </a:p>
      </dgm:t>
    </dgm:pt>
    <dgm:pt modelId="{C284FD79-4AB4-4623-B76B-731D4898C3D8}" type="pres">
      <dgm:prSet presAssocID="{FB71437E-9EE6-46E8-8749-F734F55C09AB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3000" b="-73000"/>
          </a:stretch>
        </a:blipFill>
      </dgm:spPr>
    </dgm:pt>
    <dgm:pt modelId="{EEF1508F-436C-4499-A426-6D43EFCD2470}" type="pres">
      <dgm:prSet presAssocID="{FB71437E-9EE6-46E8-8749-F734F55C09A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DA345-6D4E-480E-BA66-1835A9551F07}" type="pres">
      <dgm:prSet presAssocID="{2D585719-B75C-4149-A92F-8DC9E853D458}" presName="spacer" presStyleCnt="0"/>
      <dgm:spPr/>
    </dgm:pt>
    <dgm:pt modelId="{E0236B5F-9666-4034-A836-D6942FE9730E}" type="pres">
      <dgm:prSet presAssocID="{49D4CB09-3937-47A7-8FBE-9FBD82533D36}" presName="comp" presStyleCnt="0"/>
      <dgm:spPr/>
    </dgm:pt>
    <dgm:pt modelId="{F7CB7FCE-59F1-4DAC-9B3E-ED8D3BCA5E9A}" type="pres">
      <dgm:prSet presAssocID="{49D4CB09-3937-47A7-8FBE-9FBD82533D36}" presName="box" presStyleLbl="node1" presStyleIdx="3" presStyleCnt="4"/>
      <dgm:spPr/>
      <dgm:t>
        <a:bodyPr/>
        <a:lstStyle/>
        <a:p>
          <a:endParaRPr lang="ru-RU"/>
        </a:p>
      </dgm:t>
    </dgm:pt>
    <dgm:pt modelId="{64A47CEB-401F-4010-9A5D-23138EB223D7}" type="pres">
      <dgm:prSet presAssocID="{49D4CB09-3937-47A7-8FBE-9FBD82533D36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6000" b="-36000"/>
          </a:stretch>
        </a:blipFill>
      </dgm:spPr>
    </dgm:pt>
    <dgm:pt modelId="{55319F7A-C755-4752-8EA9-88F0155C1EE7}" type="pres">
      <dgm:prSet presAssocID="{49D4CB09-3937-47A7-8FBE-9FBD82533D3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58F728-12EF-46C2-AAE0-E9DE3AB1298F}" type="presOf" srcId="{FED01C73-3F3E-495A-AA82-8232DC567318}" destId="{19F9E09F-ECA0-485C-BCB8-6C62BF49659D}" srcOrd="0" destOrd="0" presId="urn:microsoft.com/office/officeart/2005/8/layout/vList4#1"/>
    <dgm:cxn modelId="{791A92F0-014F-48B9-B1F0-BD76FE0604D1}" type="presOf" srcId="{49D4CB09-3937-47A7-8FBE-9FBD82533D36}" destId="{55319F7A-C755-4752-8EA9-88F0155C1EE7}" srcOrd="1" destOrd="0" presId="urn:microsoft.com/office/officeart/2005/8/layout/vList4#1"/>
    <dgm:cxn modelId="{7C466139-6141-4991-871C-804CA89D59D9}" type="presOf" srcId="{B06EDB68-C893-49A4-99AE-FB67074F15CB}" destId="{C261B4F7-D9F4-4B75-B63D-BDDE3E36BC6E}" srcOrd="0" destOrd="0" presId="urn:microsoft.com/office/officeart/2005/8/layout/vList4#1"/>
    <dgm:cxn modelId="{D707E819-7C32-4292-A0ED-668C3F574D24}" srcId="{F6552A55-B5E2-4448-8FCF-5500963B6872}" destId="{B06EDB68-C893-49A4-99AE-FB67074F15CB}" srcOrd="0" destOrd="0" parTransId="{106E3497-788D-498D-B781-3AE0AC39619D}" sibTransId="{7C61D9E6-8A14-4FB5-9A97-30DD958AC9B4}"/>
    <dgm:cxn modelId="{B954E5AF-A8BE-418B-BE13-2CDFA0214844}" type="presOf" srcId="{F6552A55-B5E2-4448-8FCF-5500963B6872}" destId="{BBEA53EF-DCBA-44F2-83BB-E91512A33365}" srcOrd="0" destOrd="0" presId="urn:microsoft.com/office/officeart/2005/8/layout/vList4#1"/>
    <dgm:cxn modelId="{C427F3DA-EEE0-4EA8-8B0E-CEBA96C22D90}" srcId="{F6552A55-B5E2-4448-8FCF-5500963B6872}" destId="{49D4CB09-3937-47A7-8FBE-9FBD82533D36}" srcOrd="3" destOrd="0" parTransId="{3CFED852-C559-4302-B965-901010C6BFAF}" sibTransId="{D4AF9A8B-048A-4DC4-B3E3-BC6F84415222}"/>
    <dgm:cxn modelId="{C5941F22-64B5-4F1E-AC64-1E48699982D8}" type="presOf" srcId="{B06EDB68-C893-49A4-99AE-FB67074F15CB}" destId="{B31918A9-EC9E-48F0-B03B-C53C1150C39C}" srcOrd="1" destOrd="0" presId="urn:microsoft.com/office/officeart/2005/8/layout/vList4#1"/>
    <dgm:cxn modelId="{C0BDD6AA-A182-489C-9957-0F34E5E1BDAC}" type="presOf" srcId="{FED01C73-3F3E-495A-AA82-8232DC567318}" destId="{E5B1704A-CC41-46B3-8831-16A5E7C6C6EB}" srcOrd="1" destOrd="0" presId="urn:microsoft.com/office/officeart/2005/8/layout/vList4#1"/>
    <dgm:cxn modelId="{E5D55029-BDBA-4C04-9D3A-09EFE8D7B2F9}" type="presOf" srcId="{FB71437E-9EE6-46E8-8749-F734F55C09AB}" destId="{384A8845-9B02-4B7D-A73F-4852BFA65347}" srcOrd="0" destOrd="0" presId="urn:microsoft.com/office/officeart/2005/8/layout/vList4#1"/>
    <dgm:cxn modelId="{1E90428E-6FA1-4A40-8242-DBDC31A1532A}" type="presOf" srcId="{FB71437E-9EE6-46E8-8749-F734F55C09AB}" destId="{EEF1508F-436C-4499-A426-6D43EFCD2470}" srcOrd="1" destOrd="0" presId="urn:microsoft.com/office/officeart/2005/8/layout/vList4#1"/>
    <dgm:cxn modelId="{7654A34D-42F3-4F9A-A41F-1FE5E86C8D73}" srcId="{F6552A55-B5E2-4448-8FCF-5500963B6872}" destId="{FB71437E-9EE6-46E8-8749-F734F55C09AB}" srcOrd="2" destOrd="0" parTransId="{9EEC604A-AFA6-423A-BB2E-D49FA21DF575}" sibTransId="{2D585719-B75C-4149-A92F-8DC9E853D458}"/>
    <dgm:cxn modelId="{71F1C665-DE52-45EB-9E82-FB3E695FBA94}" srcId="{F6552A55-B5E2-4448-8FCF-5500963B6872}" destId="{FED01C73-3F3E-495A-AA82-8232DC567318}" srcOrd="1" destOrd="0" parTransId="{8E9B6A6C-4CDF-4999-B5C9-B93A8307EF1C}" sibTransId="{E204A48E-434F-4796-85C4-CC1F59E2F52B}"/>
    <dgm:cxn modelId="{4204DFC7-C49C-4080-A4C1-49444A079AC6}" type="presOf" srcId="{49D4CB09-3937-47A7-8FBE-9FBD82533D36}" destId="{F7CB7FCE-59F1-4DAC-9B3E-ED8D3BCA5E9A}" srcOrd="0" destOrd="0" presId="urn:microsoft.com/office/officeart/2005/8/layout/vList4#1"/>
    <dgm:cxn modelId="{68F14347-F539-4759-8C52-69F56F89AF08}" type="presParOf" srcId="{BBEA53EF-DCBA-44F2-83BB-E91512A33365}" destId="{33CC846C-B41E-4740-A9F2-9AA01BF20416}" srcOrd="0" destOrd="0" presId="urn:microsoft.com/office/officeart/2005/8/layout/vList4#1"/>
    <dgm:cxn modelId="{F39B6A5D-8B88-4664-8556-DC712B431456}" type="presParOf" srcId="{33CC846C-B41E-4740-A9F2-9AA01BF20416}" destId="{C261B4F7-D9F4-4B75-B63D-BDDE3E36BC6E}" srcOrd="0" destOrd="0" presId="urn:microsoft.com/office/officeart/2005/8/layout/vList4#1"/>
    <dgm:cxn modelId="{7847C5AA-107A-49D7-A773-6135CC88D664}" type="presParOf" srcId="{33CC846C-B41E-4740-A9F2-9AA01BF20416}" destId="{542FBEF0-6A6C-4FAA-A8AA-321023518B89}" srcOrd="1" destOrd="0" presId="urn:microsoft.com/office/officeart/2005/8/layout/vList4#1"/>
    <dgm:cxn modelId="{A515B864-AC02-4925-BFB0-810795A079F0}" type="presParOf" srcId="{33CC846C-B41E-4740-A9F2-9AA01BF20416}" destId="{B31918A9-EC9E-48F0-B03B-C53C1150C39C}" srcOrd="2" destOrd="0" presId="urn:microsoft.com/office/officeart/2005/8/layout/vList4#1"/>
    <dgm:cxn modelId="{CB736E46-948F-40F9-9C5B-3FA9A1191C08}" type="presParOf" srcId="{BBEA53EF-DCBA-44F2-83BB-E91512A33365}" destId="{DA210C71-F2B4-4D96-A9B9-CE4F9A4EB876}" srcOrd="1" destOrd="0" presId="urn:microsoft.com/office/officeart/2005/8/layout/vList4#1"/>
    <dgm:cxn modelId="{6A7B9E44-1524-4540-AADD-34B150A963C7}" type="presParOf" srcId="{BBEA53EF-DCBA-44F2-83BB-E91512A33365}" destId="{7D5D79D3-8313-4F6E-AA12-2B8AF374E72B}" srcOrd="2" destOrd="0" presId="urn:microsoft.com/office/officeart/2005/8/layout/vList4#1"/>
    <dgm:cxn modelId="{D8D673F8-6927-4CB0-AE2B-59B1D0B150BF}" type="presParOf" srcId="{7D5D79D3-8313-4F6E-AA12-2B8AF374E72B}" destId="{19F9E09F-ECA0-485C-BCB8-6C62BF49659D}" srcOrd="0" destOrd="0" presId="urn:microsoft.com/office/officeart/2005/8/layout/vList4#1"/>
    <dgm:cxn modelId="{4C4A271D-3468-4529-99BF-CA5778072CF8}" type="presParOf" srcId="{7D5D79D3-8313-4F6E-AA12-2B8AF374E72B}" destId="{854E62C3-9AF8-4CCC-B533-4F1BECF3E5EF}" srcOrd="1" destOrd="0" presId="urn:microsoft.com/office/officeart/2005/8/layout/vList4#1"/>
    <dgm:cxn modelId="{D3F9FF8D-BAF9-45D7-87A3-B9D5726197B5}" type="presParOf" srcId="{7D5D79D3-8313-4F6E-AA12-2B8AF374E72B}" destId="{E5B1704A-CC41-46B3-8831-16A5E7C6C6EB}" srcOrd="2" destOrd="0" presId="urn:microsoft.com/office/officeart/2005/8/layout/vList4#1"/>
    <dgm:cxn modelId="{D8689B13-11B2-40F0-9AD7-4E593E852987}" type="presParOf" srcId="{BBEA53EF-DCBA-44F2-83BB-E91512A33365}" destId="{1B7A0B30-E600-4FC2-8C18-B4B8A6341EDE}" srcOrd="3" destOrd="0" presId="urn:microsoft.com/office/officeart/2005/8/layout/vList4#1"/>
    <dgm:cxn modelId="{28265D0B-CEA3-47AD-94CC-E2205710B450}" type="presParOf" srcId="{BBEA53EF-DCBA-44F2-83BB-E91512A33365}" destId="{A1A02FED-72AE-4761-BB00-C2E0AE9F7B7B}" srcOrd="4" destOrd="0" presId="urn:microsoft.com/office/officeart/2005/8/layout/vList4#1"/>
    <dgm:cxn modelId="{98038D39-9A97-4E6C-8DF9-CB69A90C92E1}" type="presParOf" srcId="{A1A02FED-72AE-4761-BB00-C2E0AE9F7B7B}" destId="{384A8845-9B02-4B7D-A73F-4852BFA65347}" srcOrd="0" destOrd="0" presId="urn:microsoft.com/office/officeart/2005/8/layout/vList4#1"/>
    <dgm:cxn modelId="{DF402374-8C38-431E-A178-417FFD1FADF8}" type="presParOf" srcId="{A1A02FED-72AE-4761-BB00-C2E0AE9F7B7B}" destId="{C284FD79-4AB4-4623-B76B-731D4898C3D8}" srcOrd="1" destOrd="0" presId="urn:microsoft.com/office/officeart/2005/8/layout/vList4#1"/>
    <dgm:cxn modelId="{6A4A3A32-8BE5-4F2F-93D2-FB07B642AFDC}" type="presParOf" srcId="{A1A02FED-72AE-4761-BB00-C2E0AE9F7B7B}" destId="{EEF1508F-436C-4499-A426-6D43EFCD2470}" srcOrd="2" destOrd="0" presId="urn:microsoft.com/office/officeart/2005/8/layout/vList4#1"/>
    <dgm:cxn modelId="{A7868A58-7341-4A73-9D76-70C25C259459}" type="presParOf" srcId="{BBEA53EF-DCBA-44F2-83BB-E91512A33365}" destId="{F35DA345-6D4E-480E-BA66-1835A9551F07}" srcOrd="5" destOrd="0" presId="urn:microsoft.com/office/officeart/2005/8/layout/vList4#1"/>
    <dgm:cxn modelId="{1972C167-B725-4397-9A56-3C5AE46B03AA}" type="presParOf" srcId="{BBEA53EF-DCBA-44F2-83BB-E91512A33365}" destId="{E0236B5F-9666-4034-A836-D6942FE9730E}" srcOrd="6" destOrd="0" presId="urn:microsoft.com/office/officeart/2005/8/layout/vList4#1"/>
    <dgm:cxn modelId="{D93FF3A5-C827-4F7B-A985-E004AC83CA64}" type="presParOf" srcId="{E0236B5F-9666-4034-A836-D6942FE9730E}" destId="{F7CB7FCE-59F1-4DAC-9B3E-ED8D3BCA5E9A}" srcOrd="0" destOrd="0" presId="urn:microsoft.com/office/officeart/2005/8/layout/vList4#1"/>
    <dgm:cxn modelId="{9FB6F681-A529-4D62-B176-52D32648AE47}" type="presParOf" srcId="{E0236B5F-9666-4034-A836-D6942FE9730E}" destId="{64A47CEB-401F-4010-9A5D-23138EB223D7}" srcOrd="1" destOrd="0" presId="urn:microsoft.com/office/officeart/2005/8/layout/vList4#1"/>
    <dgm:cxn modelId="{0CD559C6-4BDF-46F4-878F-9BDF3DA62CA0}" type="presParOf" srcId="{E0236B5F-9666-4034-A836-D6942FE9730E}" destId="{55319F7A-C755-4752-8EA9-88F0155C1EE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2D23AC-221E-46E3-A6C2-F83C062A2B47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6E2DF949-252A-4C95-9F02-51F24EBD4F40}">
      <dgm:prSet phldrT="[Текст]" phldr="1"/>
      <dgm:spPr/>
      <dgm:t>
        <a:bodyPr/>
        <a:lstStyle/>
        <a:p>
          <a:endParaRPr lang="ru-RU" dirty="0"/>
        </a:p>
      </dgm:t>
    </dgm:pt>
    <dgm:pt modelId="{708371BF-1BBE-4AE7-A9CF-93A10FDE3556}" type="parTrans" cxnId="{67FD2E30-796E-4EBF-8BCC-3B19F52D45E1}">
      <dgm:prSet/>
      <dgm:spPr/>
      <dgm:t>
        <a:bodyPr/>
        <a:lstStyle/>
        <a:p>
          <a:endParaRPr lang="ru-RU"/>
        </a:p>
      </dgm:t>
    </dgm:pt>
    <dgm:pt modelId="{7F480FBE-91E4-409A-97BB-37F50C67FB1A}" type="sibTrans" cxnId="{67FD2E30-796E-4EBF-8BCC-3B19F52D45E1}">
      <dgm:prSet/>
      <dgm:spPr/>
      <dgm:t>
        <a:bodyPr/>
        <a:lstStyle/>
        <a:p>
          <a:endParaRPr lang="ru-RU"/>
        </a:p>
      </dgm:t>
    </dgm:pt>
    <dgm:pt modelId="{366E112B-56D3-4370-930B-45BA64D4D1A1}">
      <dgm:prSet phldrT="[Текст]" phldr="1"/>
      <dgm:spPr/>
      <dgm:t>
        <a:bodyPr/>
        <a:lstStyle/>
        <a:p>
          <a:endParaRPr lang="ru-RU"/>
        </a:p>
      </dgm:t>
    </dgm:pt>
    <dgm:pt modelId="{D3778258-B6FF-4F3D-9780-F605D3D69DD0}" type="parTrans" cxnId="{94CDCD3B-F998-45AE-879B-A4FF61832C09}">
      <dgm:prSet/>
      <dgm:spPr/>
      <dgm:t>
        <a:bodyPr/>
        <a:lstStyle/>
        <a:p>
          <a:endParaRPr lang="ru-RU"/>
        </a:p>
      </dgm:t>
    </dgm:pt>
    <dgm:pt modelId="{A4F23883-25BD-417D-AC50-D272565104CF}" type="sibTrans" cxnId="{94CDCD3B-F998-45AE-879B-A4FF61832C09}">
      <dgm:prSet/>
      <dgm:spPr/>
      <dgm:t>
        <a:bodyPr/>
        <a:lstStyle/>
        <a:p>
          <a:endParaRPr lang="ru-RU"/>
        </a:p>
      </dgm:t>
    </dgm:pt>
    <dgm:pt modelId="{90AE86DF-4E53-4992-9DB1-28124FAE7B50}" type="pres">
      <dgm:prSet presAssocID="{852D23AC-221E-46E3-A6C2-F83C062A2B47}" presName="linearFlow" presStyleCnt="0">
        <dgm:presLayoutVars>
          <dgm:dir/>
          <dgm:resizeHandles val="exact"/>
        </dgm:presLayoutVars>
      </dgm:prSet>
      <dgm:spPr/>
    </dgm:pt>
    <dgm:pt modelId="{ABC6FFFF-8F45-4644-A3C7-53AC27FEE159}" type="pres">
      <dgm:prSet presAssocID="{6E2DF949-252A-4C95-9F02-51F24EBD4F40}" presName="comp" presStyleCnt="0"/>
      <dgm:spPr/>
    </dgm:pt>
    <dgm:pt modelId="{D1DE59DE-E030-482F-AE4E-D41B11F6C80D}" type="pres">
      <dgm:prSet presAssocID="{6E2DF949-252A-4C95-9F02-51F24EBD4F40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9A65F-007A-4785-A498-8AED0CC96928}" type="pres">
      <dgm:prSet presAssocID="{6E2DF949-252A-4C95-9F02-51F24EBD4F40}" presName="rect1" presStyleLbl="lnNode1" presStyleIdx="0" presStyleCnt="2"/>
      <dgm:spPr/>
    </dgm:pt>
    <dgm:pt modelId="{5AE50778-E22D-471A-A219-36052A9EA251}" type="pres">
      <dgm:prSet presAssocID="{7F480FBE-91E4-409A-97BB-37F50C67FB1A}" presName="sibTrans" presStyleCnt="0"/>
      <dgm:spPr/>
    </dgm:pt>
    <dgm:pt modelId="{A66A27C7-582D-4B69-B244-4195457ADA69}" type="pres">
      <dgm:prSet presAssocID="{366E112B-56D3-4370-930B-45BA64D4D1A1}" presName="comp" presStyleCnt="0"/>
      <dgm:spPr/>
    </dgm:pt>
    <dgm:pt modelId="{C6957143-46E0-4F4D-8688-DC855200B5EC}" type="pres">
      <dgm:prSet presAssocID="{366E112B-56D3-4370-930B-45BA64D4D1A1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13FCA-6E70-4C1D-959F-E53413B442D1}" type="pres">
      <dgm:prSet presAssocID="{366E112B-56D3-4370-930B-45BA64D4D1A1}" presName="rect1" presStyleLbl="lnNode1" presStyleIdx="1" presStyleCnt="2"/>
      <dgm:spPr/>
    </dgm:pt>
  </dgm:ptLst>
  <dgm:cxnLst>
    <dgm:cxn modelId="{67FD2E30-796E-4EBF-8BCC-3B19F52D45E1}" srcId="{852D23AC-221E-46E3-A6C2-F83C062A2B47}" destId="{6E2DF949-252A-4C95-9F02-51F24EBD4F40}" srcOrd="0" destOrd="0" parTransId="{708371BF-1BBE-4AE7-A9CF-93A10FDE3556}" sibTransId="{7F480FBE-91E4-409A-97BB-37F50C67FB1A}"/>
    <dgm:cxn modelId="{13D992A0-E837-484A-A282-BA81F8AEB292}" type="presOf" srcId="{852D23AC-221E-46E3-A6C2-F83C062A2B47}" destId="{90AE86DF-4E53-4992-9DB1-28124FAE7B50}" srcOrd="0" destOrd="0" presId="urn:microsoft.com/office/officeart/2008/layout/AlternatingPictureBlocks"/>
    <dgm:cxn modelId="{94CDCD3B-F998-45AE-879B-A4FF61832C09}" srcId="{852D23AC-221E-46E3-A6C2-F83C062A2B47}" destId="{366E112B-56D3-4370-930B-45BA64D4D1A1}" srcOrd="1" destOrd="0" parTransId="{D3778258-B6FF-4F3D-9780-F605D3D69DD0}" sibTransId="{A4F23883-25BD-417D-AC50-D272565104CF}"/>
    <dgm:cxn modelId="{B09D1473-857F-4581-A4A3-4EBC3B4E28BA}" type="presOf" srcId="{366E112B-56D3-4370-930B-45BA64D4D1A1}" destId="{C6957143-46E0-4F4D-8688-DC855200B5EC}" srcOrd="0" destOrd="0" presId="urn:microsoft.com/office/officeart/2008/layout/AlternatingPictureBlocks"/>
    <dgm:cxn modelId="{F9B0B447-0501-4109-99BC-D503FEEC1683}" type="presOf" srcId="{6E2DF949-252A-4C95-9F02-51F24EBD4F40}" destId="{D1DE59DE-E030-482F-AE4E-D41B11F6C80D}" srcOrd="0" destOrd="0" presId="urn:microsoft.com/office/officeart/2008/layout/AlternatingPictureBlocks"/>
    <dgm:cxn modelId="{F0D83996-E19F-4EED-B656-575EE4FD6338}" type="presParOf" srcId="{90AE86DF-4E53-4992-9DB1-28124FAE7B50}" destId="{ABC6FFFF-8F45-4644-A3C7-53AC27FEE159}" srcOrd="0" destOrd="0" presId="urn:microsoft.com/office/officeart/2008/layout/AlternatingPictureBlocks"/>
    <dgm:cxn modelId="{63F7CB92-BA83-4589-BDAB-08DE2C8CD6C4}" type="presParOf" srcId="{ABC6FFFF-8F45-4644-A3C7-53AC27FEE159}" destId="{D1DE59DE-E030-482F-AE4E-D41B11F6C80D}" srcOrd="0" destOrd="0" presId="urn:microsoft.com/office/officeart/2008/layout/AlternatingPictureBlocks"/>
    <dgm:cxn modelId="{8CE892DA-EFCF-4F78-913F-5CC860B49122}" type="presParOf" srcId="{ABC6FFFF-8F45-4644-A3C7-53AC27FEE159}" destId="{A929A65F-007A-4785-A498-8AED0CC96928}" srcOrd="1" destOrd="0" presId="urn:microsoft.com/office/officeart/2008/layout/AlternatingPictureBlocks"/>
    <dgm:cxn modelId="{A996DD5D-60F3-424F-BDA5-1779F9CC207D}" type="presParOf" srcId="{90AE86DF-4E53-4992-9DB1-28124FAE7B50}" destId="{5AE50778-E22D-471A-A219-36052A9EA251}" srcOrd="1" destOrd="0" presId="urn:microsoft.com/office/officeart/2008/layout/AlternatingPictureBlocks"/>
    <dgm:cxn modelId="{5FE10BFF-7763-4F7E-AD80-B9B6ACB943E3}" type="presParOf" srcId="{90AE86DF-4E53-4992-9DB1-28124FAE7B50}" destId="{A66A27C7-582D-4B69-B244-4195457ADA69}" srcOrd="2" destOrd="0" presId="urn:microsoft.com/office/officeart/2008/layout/AlternatingPictureBlocks"/>
    <dgm:cxn modelId="{82D2B869-CD48-41FA-A766-8BF6A0D5CB87}" type="presParOf" srcId="{A66A27C7-582D-4B69-B244-4195457ADA69}" destId="{C6957143-46E0-4F4D-8688-DC855200B5EC}" srcOrd="0" destOrd="0" presId="urn:microsoft.com/office/officeart/2008/layout/AlternatingPictureBlocks"/>
    <dgm:cxn modelId="{0D5CCAD6-B63F-4F61-BAF8-7EC753D66E3C}" type="presParOf" srcId="{A66A27C7-582D-4B69-B244-4195457ADA69}" destId="{2B713FCA-6E70-4C1D-959F-E53413B442D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49D9B4-C2A9-4F37-9CDE-35BD1BA92F4E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3" csCatId="colorful" phldr="1"/>
      <dgm:spPr/>
    </dgm:pt>
    <dgm:pt modelId="{5F760D81-BDAA-486C-855F-51C26467D63E}" type="pres">
      <dgm:prSet presAssocID="{E049D9B4-C2A9-4F37-9CDE-35BD1BA92F4E}" presName="linearFlow" presStyleCnt="0">
        <dgm:presLayoutVars>
          <dgm:dir/>
          <dgm:resizeHandles val="exact"/>
        </dgm:presLayoutVars>
      </dgm:prSet>
      <dgm:spPr/>
    </dgm:pt>
  </dgm:ptLst>
  <dgm:cxnLst>
    <dgm:cxn modelId="{19487E94-A9EC-40DA-9FCA-97832A3583ED}" type="presOf" srcId="{E049D9B4-C2A9-4F37-9CDE-35BD1BA92F4E}" destId="{5F760D81-BDAA-486C-855F-51C26467D63E}" srcOrd="0" destOrd="0" presId="urn:microsoft.com/office/officeart/2008/layout/AlternatingPictureBlocks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xmlns="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2D23AC-221E-46E3-A6C2-F83C062A2B47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0"/>
      <dgm:spPr/>
    </dgm:pt>
    <dgm:pt modelId="{CCE53FCC-5932-48F3-8806-19D1C89B84AB}">
      <dgm:prSet phldrT="[Текст]" phldr="1"/>
      <dgm:spPr/>
      <dgm:t>
        <a:bodyPr/>
        <a:lstStyle/>
        <a:p>
          <a:endParaRPr lang="ru-RU"/>
        </a:p>
      </dgm:t>
    </dgm:pt>
    <dgm:pt modelId="{2DA816F6-780A-4CE6-AA0D-074013B36EE8}" type="parTrans" cxnId="{B51F2000-AB5E-43E4-8256-759D44C4B657}">
      <dgm:prSet/>
      <dgm:spPr/>
      <dgm:t>
        <a:bodyPr/>
        <a:lstStyle/>
        <a:p>
          <a:endParaRPr lang="ru-RU"/>
        </a:p>
      </dgm:t>
    </dgm:pt>
    <dgm:pt modelId="{760B02A9-0C5E-478D-96D8-EBE29D0A0EAC}" type="sibTrans" cxnId="{B51F2000-AB5E-43E4-8256-759D44C4B657}">
      <dgm:prSet/>
      <dgm:spPr/>
      <dgm:t>
        <a:bodyPr/>
        <a:lstStyle/>
        <a:p>
          <a:endParaRPr lang="ru-RU"/>
        </a:p>
      </dgm:t>
    </dgm:pt>
    <dgm:pt modelId="{6E2DF949-252A-4C95-9F02-51F24EBD4F40}">
      <dgm:prSet phldrT="[Текст]" phldr="1"/>
      <dgm:spPr/>
      <dgm:t>
        <a:bodyPr/>
        <a:lstStyle/>
        <a:p>
          <a:endParaRPr lang="ru-RU"/>
        </a:p>
      </dgm:t>
    </dgm:pt>
    <dgm:pt modelId="{708371BF-1BBE-4AE7-A9CF-93A10FDE3556}" type="parTrans" cxnId="{67FD2E30-796E-4EBF-8BCC-3B19F52D45E1}">
      <dgm:prSet/>
      <dgm:spPr/>
      <dgm:t>
        <a:bodyPr/>
        <a:lstStyle/>
        <a:p>
          <a:endParaRPr lang="ru-RU"/>
        </a:p>
      </dgm:t>
    </dgm:pt>
    <dgm:pt modelId="{7F480FBE-91E4-409A-97BB-37F50C67FB1A}" type="sibTrans" cxnId="{67FD2E30-796E-4EBF-8BCC-3B19F52D45E1}">
      <dgm:prSet/>
      <dgm:spPr/>
      <dgm:t>
        <a:bodyPr/>
        <a:lstStyle/>
        <a:p>
          <a:endParaRPr lang="ru-RU"/>
        </a:p>
      </dgm:t>
    </dgm:pt>
    <dgm:pt modelId="{366E112B-56D3-4370-930B-45BA64D4D1A1}">
      <dgm:prSet phldrT="[Текст]" phldr="1"/>
      <dgm:spPr/>
      <dgm:t>
        <a:bodyPr/>
        <a:lstStyle/>
        <a:p>
          <a:endParaRPr lang="ru-RU"/>
        </a:p>
      </dgm:t>
    </dgm:pt>
    <dgm:pt modelId="{D3778258-B6FF-4F3D-9780-F605D3D69DD0}" type="parTrans" cxnId="{94CDCD3B-F998-45AE-879B-A4FF61832C09}">
      <dgm:prSet/>
      <dgm:spPr/>
      <dgm:t>
        <a:bodyPr/>
        <a:lstStyle/>
        <a:p>
          <a:endParaRPr lang="ru-RU"/>
        </a:p>
      </dgm:t>
    </dgm:pt>
    <dgm:pt modelId="{A4F23883-25BD-417D-AC50-D272565104CF}" type="sibTrans" cxnId="{94CDCD3B-F998-45AE-879B-A4FF61832C09}">
      <dgm:prSet/>
      <dgm:spPr/>
      <dgm:t>
        <a:bodyPr/>
        <a:lstStyle/>
        <a:p>
          <a:endParaRPr lang="ru-RU"/>
        </a:p>
      </dgm:t>
    </dgm:pt>
    <dgm:pt modelId="{90AE86DF-4E53-4992-9DB1-28124FAE7B50}" type="pres">
      <dgm:prSet presAssocID="{852D23AC-221E-46E3-A6C2-F83C062A2B47}" presName="linearFlow" presStyleCnt="0">
        <dgm:presLayoutVars>
          <dgm:dir/>
          <dgm:resizeHandles val="exact"/>
        </dgm:presLayoutVars>
      </dgm:prSet>
      <dgm:spPr/>
    </dgm:pt>
    <dgm:pt modelId="{E0B61255-7050-495C-A887-89FA26761185}" type="pres">
      <dgm:prSet presAssocID="{CCE53FCC-5932-48F3-8806-19D1C89B84AB}" presName="comp" presStyleCnt="0"/>
      <dgm:spPr/>
    </dgm:pt>
    <dgm:pt modelId="{2EE1D944-5BA2-4762-A7DA-670EFCE23935}" type="pres">
      <dgm:prSet presAssocID="{CCE53FCC-5932-48F3-8806-19D1C89B84AB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CA392-7B2D-4644-9437-AFC1AAE2B13F}" type="pres">
      <dgm:prSet presAssocID="{CCE53FCC-5932-48F3-8806-19D1C89B84AB}" presName="rect1" presStyleLbl="lnNode1" presStyleIdx="0" presStyleCnt="3"/>
      <dgm:spPr/>
    </dgm:pt>
    <dgm:pt modelId="{404C78E2-8F5E-42D6-8174-BCC8440C243D}" type="pres">
      <dgm:prSet presAssocID="{760B02A9-0C5E-478D-96D8-EBE29D0A0EAC}" presName="sibTrans" presStyleCnt="0"/>
      <dgm:spPr/>
    </dgm:pt>
    <dgm:pt modelId="{ABC6FFFF-8F45-4644-A3C7-53AC27FEE159}" type="pres">
      <dgm:prSet presAssocID="{6E2DF949-252A-4C95-9F02-51F24EBD4F40}" presName="comp" presStyleCnt="0"/>
      <dgm:spPr/>
    </dgm:pt>
    <dgm:pt modelId="{D1DE59DE-E030-482F-AE4E-D41B11F6C80D}" type="pres">
      <dgm:prSet presAssocID="{6E2DF949-252A-4C95-9F02-51F24EBD4F40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9A65F-007A-4785-A498-8AED0CC96928}" type="pres">
      <dgm:prSet presAssocID="{6E2DF949-252A-4C95-9F02-51F24EBD4F40}" presName="rect1" presStyleLbl="lnNode1" presStyleIdx="1" presStyleCnt="3"/>
      <dgm:spPr/>
    </dgm:pt>
    <dgm:pt modelId="{5AE50778-E22D-471A-A219-36052A9EA251}" type="pres">
      <dgm:prSet presAssocID="{7F480FBE-91E4-409A-97BB-37F50C67FB1A}" presName="sibTrans" presStyleCnt="0"/>
      <dgm:spPr/>
    </dgm:pt>
    <dgm:pt modelId="{A66A27C7-582D-4B69-B244-4195457ADA69}" type="pres">
      <dgm:prSet presAssocID="{366E112B-56D3-4370-930B-45BA64D4D1A1}" presName="comp" presStyleCnt="0"/>
      <dgm:spPr/>
    </dgm:pt>
    <dgm:pt modelId="{C6957143-46E0-4F4D-8688-DC855200B5EC}" type="pres">
      <dgm:prSet presAssocID="{366E112B-56D3-4370-930B-45BA64D4D1A1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13FCA-6E70-4C1D-959F-E53413B442D1}" type="pres">
      <dgm:prSet presAssocID="{366E112B-56D3-4370-930B-45BA64D4D1A1}" presName="rect1" presStyleLbl="lnNode1" presStyleIdx="2" presStyleCnt="3"/>
      <dgm:spPr/>
    </dgm:pt>
  </dgm:ptLst>
  <dgm:cxnLst>
    <dgm:cxn modelId="{67FD2E30-796E-4EBF-8BCC-3B19F52D45E1}" srcId="{852D23AC-221E-46E3-A6C2-F83C062A2B47}" destId="{6E2DF949-252A-4C95-9F02-51F24EBD4F40}" srcOrd="1" destOrd="0" parTransId="{708371BF-1BBE-4AE7-A9CF-93A10FDE3556}" sibTransId="{7F480FBE-91E4-409A-97BB-37F50C67FB1A}"/>
    <dgm:cxn modelId="{94CDCD3B-F998-45AE-879B-A4FF61832C09}" srcId="{852D23AC-221E-46E3-A6C2-F83C062A2B47}" destId="{366E112B-56D3-4370-930B-45BA64D4D1A1}" srcOrd="2" destOrd="0" parTransId="{D3778258-B6FF-4F3D-9780-F605D3D69DD0}" sibTransId="{A4F23883-25BD-417D-AC50-D272565104CF}"/>
    <dgm:cxn modelId="{D96C80DF-F567-427D-BAC0-AC0995B92AB7}" type="presOf" srcId="{CCE53FCC-5932-48F3-8806-19D1C89B84AB}" destId="{2EE1D944-5BA2-4762-A7DA-670EFCE23935}" srcOrd="0" destOrd="0" presId="urn:microsoft.com/office/officeart/2008/layout/AlternatingPictureBlocks"/>
    <dgm:cxn modelId="{99CE4352-6FC0-4B4A-8845-7C024F977652}" type="presOf" srcId="{6E2DF949-252A-4C95-9F02-51F24EBD4F40}" destId="{D1DE59DE-E030-482F-AE4E-D41B11F6C80D}" srcOrd="0" destOrd="0" presId="urn:microsoft.com/office/officeart/2008/layout/AlternatingPictureBlocks"/>
    <dgm:cxn modelId="{44139A33-9ADB-4641-8F9C-48EB94B675E5}" type="presOf" srcId="{366E112B-56D3-4370-930B-45BA64D4D1A1}" destId="{C6957143-46E0-4F4D-8688-DC855200B5EC}" srcOrd="0" destOrd="0" presId="urn:microsoft.com/office/officeart/2008/layout/AlternatingPictureBlocks"/>
    <dgm:cxn modelId="{B51F2000-AB5E-43E4-8256-759D44C4B657}" srcId="{852D23AC-221E-46E3-A6C2-F83C062A2B47}" destId="{CCE53FCC-5932-48F3-8806-19D1C89B84AB}" srcOrd="0" destOrd="0" parTransId="{2DA816F6-780A-4CE6-AA0D-074013B36EE8}" sibTransId="{760B02A9-0C5E-478D-96D8-EBE29D0A0EAC}"/>
    <dgm:cxn modelId="{D813CB7E-C418-4D53-AE44-BB62CD9485C4}" type="presOf" srcId="{852D23AC-221E-46E3-A6C2-F83C062A2B47}" destId="{90AE86DF-4E53-4992-9DB1-28124FAE7B50}" srcOrd="0" destOrd="0" presId="urn:microsoft.com/office/officeart/2008/layout/AlternatingPictureBlocks"/>
    <dgm:cxn modelId="{CBE6F177-F718-4FC3-8577-D2F26BF89E2A}" type="presParOf" srcId="{90AE86DF-4E53-4992-9DB1-28124FAE7B50}" destId="{E0B61255-7050-495C-A887-89FA26761185}" srcOrd="0" destOrd="0" presId="urn:microsoft.com/office/officeart/2008/layout/AlternatingPictureBlocks"/>
    <dgm:cxn modelId="{6FDED2BE-B0A0-4CC8-B4E3-F25A6A8AE7D5}" type="presParOf" srcId="{E0B61255-7050-495C-A887-89FA26761185}" destId="{2EE1D944-5BA2-4762-A7DA-670EFCE23935}" srcOrd="0" destOrd="0" presId="urn:microsoft.com/office/officeart/2008/layout/AlternatingPictureBlocks"/>
    <dgm:cxn modelId="{F836B517-DE63-4665-B404-F0C25D397DF7}" type="presParOf" srcId="{E0B61255-7050-495C-A887-89FA26761185}" destId="{FDECA392-7B2D-4644-9437-AFC1AAE2B13F}" srcOrd="1" destOrd="0" presId="urn:microsoft.com/office/officeart/2008/layout/AlternatingPictureBlocks"/>
    <dgm:cxn modelId="{8DF5DA25-3256-48C3-A5E0-607C09355BBD}" type="presParOf" srcId="{90AE86DF-4E53-4992-9DB1-28124FAE7B50}" destId="{404C78E2-8F5E-42D6-8174-BCC8440C243D}" srcOrd="1" destOrd="0" presId="urn:microsoft.com/office/officeart/2008/layout/AlternatingPictureBlocks"/>
    <dgm:cxn modelId="{DF80501A-A4F8-4923-884E-74629F9EB6F9}" type="presParOf" srcId="{90AE86DF-4E53-4992-9DB1-28124FAE7B50}" destId="{ABC6FFFF-8F45-4644-A3C7-53AC27FEE159}" srcOrd="2" destOrd="0" presId="urn:microsoft.com/office/officeart/2008/layout/AlternatingPictureBlocks"/>
    <dgm:cxn modelId="{79B20224-6CB7-4504-95DD-5447F134E3EB}" type="presParOf" srcId="{ABC6FFFF-8F45-4644-A3C7-53AC27FEE159}" destId="{D1DE59DE-E030-482F-AE4E-D41B11F6C80D}" srcOrd="0" destOrd="0" presId="urn:microsoft.com/office/officeart/2008/layout/AlternatingPictureBlocks"/>
    <dgm:cxn modelId="{180ADDBD-2AB9-438F-9ED1-33F3EF65BEC4}" type="presParOf" srcId="{ABC6FFFF-8F45-4644-A3C7-53AC27FEE159}" destId="{A929A65F-007A-4785-A498-8AED0CC96928}" srcOrd="1" destOrd="0" presId="urn:microsoft.com/office/officeart/2008/layout/AlternatingPictureBlocks"/>
    <dgm:cxn modelId="{C97A827A-FA48-4000-A26B-06B7E26D5FF8}" type="presParOf" srcId="{90AE86DF-4E53-4992-9DB1-28124FAE7B50}" destId="{5AE50778-E22D-471A-A219-36052A9EA251}" srcOrd="3" destOrd="0" presId="urn:microsoft.com/office/officeart/2008/layout/AlternatingPictureBlocks"/>
    <dgm:cxn modelId="{3DB8C5F2-7443-4AB9-B67C-0E8F7B08EB2F}" type="presParOf" srcId="{90AE86DF-4E53-4992-9DB1-28124FAE7B50}" destId="{A66A27C7-582D-4B69-B244-4195457ADA69}" srcOrd="4" destOrd="0" presId="urn:microsoft.com/office/officeart/2008/layout/AlternatingPictureBlocks"/>
    <dgm:cxn modelId="{CA87424C-ED1D-4EBB-80AA-5AD7222E84C4}" type="presParOf" srcId="{A66A27C7-582D-4B69-B244-4195457ADA69}" destId="{C6957143-46E0-4F4D-8688-DC855200B5EC}" srcOrd="0" destOrd="0" presId="urn:microsoft.com/office/officeart/2008/layout/AlternatingPictureBlocks"/>
    <dgm:cxn modelId="{3B5A04B8-B49B-4F44-95CF-2DCC864F46E6}" type="presParOf" srcId="{A66A27C7-582D-4B69-B244-4195457ADA69}" destId="{2B713FCA-6E70-4C1D-959F-E53413B442D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49D9B4-C2A9-4F37-9CDE-35BD1BA92F4E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3" csCatId="colorful" phldr="1"/>
      <dgm:spPr/>
    </dgm:pt>
    <dgm:pt modelId="{6758C8F2-3CA1-4A51-BCA6-2C4641F47EBE}">
      <dgm:prSet phldrT="[Текст]" custT="1"/>
      <dgm:spPr/>
      <dgm:t>
        <a:bodyPr/>
        <a:lstStyle/>
        <a:p>
          <a:r>
            <a:rPr lang="ru-RU" altLang="ru-RU" sz="1400" dirty="0" err="1">
              <a:latin typeface="Times New Roman" pitchFamily="18" charset="0"/>
              <a:cs typeface="Times New Roman" pitchFamily="18" charset="0"/>
            </a:rPr>
            <a:t>Игеретін</a:t>
          </a:r>
          <a:r>
            <a:rPr lang="ru-RU" altLang="ru-RU" sz="14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altLang="ru-RU" sz="1400" dirty="0" err="1">
              <a:latin typeface="Times New Roman" pitchFamily="18" charset="0"/>
              <a:cs typeface="Times New Roman" pitchFamily="18" charset="0"/>
            </a:rPr>
            <a:t>материалдардың</a:t>
          </a:r>
          <a:r>
            <a:rPr lang="ru-RU" alt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400" dirty="0" err="1">
              <a:latin typeface="Times New Roman" pitchFamily="18" charset="0"/>
              <a:cs typeface="Times New Roman" pitchFamily="18" charset="0"/>
            </a:rPr>
            <a:t>көлемі</a:t>
          </a:r>
          <a:r>
            <a:rPr lang="ru-RU" altLang="ru-RU" sz="1400" dirty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altLang="ru-RU" sz="1400" dirty="0" err="1">
              <a:latin typeface="Times New Roman" pitchFamily="18" charset="0"/>
              <a:cs typeface="Times New Roman" pitchFamily="18" charset="0"/>
            </a:rPr>
            <a:t>оларды</a:t>
          </a:r>
          <a:r>
            <a:rPr lang="ru-RU" alt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400" dirty="0" err="1">
              <a:latin typeface="Times New Roman" pitchFamily="18" charset="0"/>
              <a:cs typeface="Times New Roman" pitchFamily="18" charset="0"/>
            </a:rPr>
            <a:t>түсіну</a:t>
          </a:r>
          <a:r>
            <a:rPr lang="ru-RU" alt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400" dirty="0" err="1">
              <a:latin typeface="Times New Roman" pitchFamily="18" charset="0"/>
              <a:cs typeface="Times New Roman" pitchFamily="18" charset="0"/>
            </a:rPr>
            <a:t>қажеттіл</a:t>
          </a:r>
          <a:r>
            <a:rPr lang="kk-KZ" altLang="ru-RU" sz="1400" dirty="0">
              <a:latin typeface="Times New Roman" pitchFamily="18" charset="0"/>
              <a:cs typeface="Times New Roman" pitchFamily="18" charset="0"/>
            </a:rPr>
            <a:t>ігі</a:t>
          </a:r>
          <a:r>
            <a:rPr lang="ru-RU" alt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400" dirty="0" err="1">
              <a:latin typeface="Times New Roman" pitchFamily="18" charset="0"/>
              <a:cs typeface="Times New Roman" pitchFamily="18" charset="0"/>
            </a:rPr>
            <a:t>артады</a:t>
          </a:r>
          <a:r>
            <a:rPr lang="ru-RU" altLang="ru-RU" sz="1400" dirty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/>
        </a:p>
      </dgm:t>
    </dgm:pt>
    <dgm:pt modelId="{9152257E-F406-47D2-847D-DC39E90E5161}" type="parTrans" cxnId="{C269F9EC-17A5-492C-A78C-AFEDEE3FAC5C}">
      <dgm:prSet/>
      <dgm:spPr/>
      <dgm:t>
        <a:bodyPr/>
        <a:lstStyle/>
        <a:p>
          <a:endParaRPr lang="ru-RU"/>
        </a:p>
      </dgm:t>
    </dgm:pt>
    <dgm:pt modelId="{D585A20B-C71C-4546-9A6F-DFB68349F681}" type="sibTrans" cxnId="{C269F9EC-17A5-492C-A78C-AFEDEE3FAC5C}">
      <dgm:prSet/>
      <dgm:spPr/>
      <dgm:t>
        <a:bodyPr/>
        <a:lstStyle/>
        <a:p>
          <a:endParaRPr lang="ru-RU"/>
        </a:p>
      </dgm:t>
    </dgm:pt>
    <dgm:pt modelId="{267714F3-F476-45B3-890F-C443DF35B9AC}">
      <dgm:prSet phldrT="[Текст]" custT="1"/>
      <dgm:spPr/>
      <dgm:t>
        <a:bodyPr/>
        <a:lstStyle/>
        <a:p>
          <a:r>
            <a:rPr lang="ru-RU" altLang="ru-RU" sz="1400" dirty="0" err="1">
              <a:latin typeface="Times New Roman" pitchFamily="18" charset="0"/>
              <a:cs typeface="Times New Roman" pitchFamily="18" charset="0"/>
            </a:rPr>
            <a:t>Жаппай</a:t>
          </a:r>
          <a:r>
            <a:rPr lang="ru-RU" alt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400" dirty="0" err="1">
              <a:latin typeface="Times New Roman" pitchFamily="18" charset="0"/>
              <a:cs typeface="Times New Roman" pitchFamily="18" charset="0"/>
            </a:rPr>
            <a:t>оқытуға</a:t>
          </a:r>
          <a:r>
            <a:rPr lang="ru-RU" alt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400" dirty="0" err="1">
              <a:latin typeface="Times New Roman" pitchFamily="18" charset="0"/>
              <a:cs typeface="Times New Roman" pitchFamily="18" charset="0"/>
            </a:rPr>
            <a:t>қарағанда</a:t>
          </a:r>
          <a:r>
            <a:rPr lang="ru-RU" alt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400" dirty="0" err="1">
              <a:latin typeface="Times New Roman" pitchFamily="18" charset="0"/>
              <a:cs typeface="Times New Roman" pitchFamily="18" charset="0"/>
            </a:rPr>
            <a:t>ұғымдарды</a:t>
          </a:r>
          <a:r>
            <a:rPr lang="ru-RU" altLang="ru-RU" sz="1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altLang="ru-RU" sz="1400" dirty="0" err="1">
              <a:latin typeface="Times New Roman" pitchFamily="18" charset="0"/>
              <a:cs typeface="Times New Roman" pitchFamily="18" charset="0"/>
            </a:rPr>
            <a:t>түсініктерді</a:t>
          </a:r>
          <a:r>
            <a:rPr lang="ru-RU" altLang="ru-RU" sz="1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altLang="ru-RU" sz="1400" dirty="0" err="1">
              <a:latin typeface="Times New Roman" pitchFamily="18" charset="0"/>
              <a:cs typeface="Times New Roman" pitchFamily="18" charset="0"/>
            </a:rPr>
            <a:t>дағдыларды</a:t>
          </a:r>
          <a:r>
            <a:rPr lang="ru-RU" alt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400" dirty="0" err="1">
              <a:latin typeface="Times New Roman" pitchFamily="18" charset="0"/>
              <a:cs typeface="Times New Roman" pitchFamily="18" charset="0"/>
            </a:rPr>
            <a:t>қалыптастыруға</a:t>
          </a:r>
          <a:r>
            <a:rPr lang="ru-RU" altLang="ru-RU" sz="1400" dirty="0">
              <a:latin typeface="Times New Roman" pitchFamily="18" charset="0"/>
              <a:cs typeface="Times New Roman" pitchFamily="18" charset="0"/>
            </a:rPr>
            <a:t> аз </a:t>
          </a:r>
          <a:r>
            <a:rPr lang="ru-RU" altLang="ru-RU" sz="1400" dirty="0" err="1">
              <a:latin typeface="Times New Roman" pitchFamily="18" charset="0"/>
              <a:cs typeface="Times New Roman" pitchFamily="18" charset="0"/>
            </a:rPr>
            <a:t>уақыт</a:t>
          </a:r>
          <a:r>
            <a:rPr lang="ru-RU" alt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400" dirty="0" err="1">
              <a:latin typeface="Times New Roman" pitchFamily="18" charset="0"/>
              <a:cs typeface="Times New Roman" pitchFamily="18" charset="0"/>
            </a:rPr>
            <a:t>жұмсалады</a:t>
          </a:r>
          <a:r>
            <a:rPr lang="ru-RU" altLang="ru-RU" sz="1400" dirty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/>
        </a:p>
      </dgm:t>
    </dgm:pt>
    <dgm:pt modelId="{1DEA8FEE-24D7-4186-8CA4-C8F433563FE8}" type="parTrans" cxnId="{730DD754-ECB7-42DD-AB27-683B42F01ED6}">
      <dgm:prSet/>
      <dgm:spPr/>
      <dgm:t>
        <a:bodyPr/>
        <a:lstStyle/>
        <a:p>
          <a:endParaRPr lang="ru-RU"/>
        </a:p>
      </dgm:t>
    </dgm:pt>
    <dgm:pt modelId="{D182297B-88CF-43BE-BA7D-C33C06B5AA0C}" type="sibTrans" cxnId="{730DD754-ECB7-42DD-AB27-683B42F01ED6}">
      <dgm:prSet/>
      <dgm:spPr/>
      <dgm:t>
        <a:bodyPr/>
        <a:lstStyle/>
        <a:p>
          <a:endParaRPr lang="ru-RU"/>
        </a:p>
      </dgm:t>
    </dgm:pt>
    <dgm:pt modelId="{B8DCF195-3EB2-40F1-AD86-F19C99FD22B9}">
      <dgm:prSet phldrT="[Текст]"/>
      <dgm:spPr/>
      <dgm:t>
        <a:bodyPr/>
        <a:lstStyle/>
        <a:p>
          <a:r>
            <a:rPr lang="ru-RU" altLang="ru-RU" dirty="0" err="1">
              <a:latin typeface="Times New Roman" pitchFamily="18" charset="0"/>
              <a:cs typeface="Times New Roman" pitchFamily="18" charset="0"/>
            </a:rPr>
            <a:t>Жайлы</a:t>
          </a:r>
          <a:r>
            <a:rPr lang="ru-RU" alt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dirty="0" err="1">
              <a:latin typeface="Times New Roman" pitchFamily="18" charset="0"/>
              <a:cs typeface="Times New Roman" pitchFamily="18" charset="0"/>
            </a:rPr>
            <a:t>жұмыс</a:t>
          </a:r>
          <a:r>
            <a:rPr lang="ru-RU" alt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dirty="0" err="1">
              <a:latin typeface="Times New Roman" pitchFamily="18" charset="0"/>
              <a:cs typeface="Times New Roman" pitchFamily="18" charset="0"/>
            </a:rPr>
            <a:t>атмосферасы</a:t>
          </a:r>
          <a:r>
            <a:rPr lang="ru-RU" alt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dirty="0" err="1">
              <a:latin typeface="Times New Roman" pitchFamily="18" charset="0"/>
              <a:cs typeface="Times New Roman" pitchFamily="18" charset="0"/>
            </a:rPr>
            <a:t>қалыптасады</a:t>
          </a:r>
          <a:r>
            <a:rPr lang="ru-RU" altLang="ru-RU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97F35187-A633-4D57-8CC3-C69A831A0B74}" type="parTrans" cxnId="{80ADB804-A6A8-4ACA-B78B-A39E83EAE37B}">
      <dgm:prSet/>
      <dgm:spPr/>
      <dgm:t>
        <a:bodyPr/>
        <a:lstStyle/>
        <a:p>
          <a:endParaRPr lang="ru-RU"/>
        </a:p>
      </dgm:t>
    </dgm:pt>
    <dgm:pt modelId="{C187EBF5-C381-4E50-9D48-61A4E1848B48}" type="sibTrans" cxnId="{80ADB804-A6A8-4ACA-B78B-A39E83EAE37B}">
      <dgm:prSet/>
      <dgm:spPr/>
      <dgm:t>
        <a:bodyPr/>
        <a:lstStyle/>
        <a:p>
          <a:endParaRPr lang="ru-RU"/>
        </a:p>
      </dgm:t>
    </dgm:pt>
    <dgm:pt modelId="{5AD99A40-30EB-4EA7-BAFA-DC6218F172BB}">
      <dgm:prSet phldrT="[Текст]"/>
      <dgm:spPr/>
      <dgm:t>
        <a:bodyPr/>
        <a:lstStyle/>
        <a:p>
          <a:r>
            <a:rPr lang="ru-RU" altLang="ru-RU" dirty="0" err="1">
              <a:latin typeface="Times New Roman" pitchFamily="18" charset="0"/>
              <a:cs typeface="Times New Roman" pitchFamily="18" charset="0"/>
            </a:rPr>
            <a:t>Өмірге</a:t>
          </a:r>
          <a:r>
            <a:rPr lang="ru-RU" alt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dirty="0" err="1">
              <a:latin typeface="Times New Roman" pitchFamily="18" charset="0"/>
              <a:cs typeface="Times New Roman" pitchFamily="18" charset="0"/>
            </a:rPr>
            <a:t>қажетті</a:t>
          </a:r>
          <a:r>
            <a:rPr lang="ru-RU" altLang="ru-RU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altLang="ru-RU" dirty="0" err="1">
              <a:latin typeface="Times New Roman" pitchFamily="18" charset="0"/>
              <a:cs typeface="Times New Roman" pitchFamily="18" charset="0"/>
            </a:rPr>
            <a:t>дағдыларды</a:t>
          </a:r>
          <a:r>
            <a:rPr lang="ru-RU" alt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dirty="0" err="1">
              <a:latin typeface="Times New Roman" pitchFamily="18" charset="0"/>
              <a:cs typeface="Times New Roman" pitchFamily="18" charset="0"/>
            </a:rPr>
            <a:t>үйренеді</a:t>
          </a:r>
          <a:r>
            <a:rPr lang="ru-RU" altLang="ru-RU" dirty="0">
              <a:latin typeface="Times New Roman" pitchFamily="18" charset="0"/>
              <a:cs typeface="Times New Roman" pitchFamily="18" charset="0"/>
            </a:rPr>
            <a:t>.</a:t>
          </a:r>
          <a:endParaRPr lang="ru-RU" dirty="0"/>
        </a:p>
      </dgm:t>
    </dgm:pt>
    <dgm:pt modelId="{96DCB262-1E7B-45A9-A6F7-ADCFB595BC75}" type="parTrans" cxnId="{D075E57A-C147-4EB5-B301-032B32C5318E}">
      <dgm:prSet/>
      <dgm:spPr/>
      <dgm:t>
        <a:bodyPr/>
        <a:lstStyle/>
        <a:p>
          <a:endParaRPr lang="ru-RU"/>
        </a:p>
      </dgm:t>
    </dgm:pt>
    <dgm:pt modelId="{0944C96E-7000-4AA0-AFC3-8E13563990EB}" type="sibTrans" cxnId="{D075E57A-C147-4EB5-B301-032B32C5318E}">
      <dgm:prSet/>
      <dgm:spPr/>
      <dgm:t>
        <a:bodyPr/>
        <a:lstStyle/>
        <a:p>
          <a:endParaRPr lang="ru-RU"/>
        </a:p>
      </dgm:t>
    </dgm:pt>
    <dgm:pt modelId="{5F760D81-BDAA-486C-855F-51C26467D63E}" type="pres">
      <dgm:prSet presAssocID="{E049D9B4-C2A9-4F37-9CDE-35BD1BA92F4E}" presName="linearFlow" presStyleCnt="0">
        <dgm:presLayoutVars>
          <dgm:dir/>
          <dgm:resizeHandles val="exact"/>
        </dgm:presLayoutVars>
      </dgm:prSet>
      <dgm:spPr/>
    </dgm:pt>
    <dgm:pt modelId="{F0B3D21F-B296-4A75-9C7A-226A50FC0A0C}" type="pres">
      <dgm:prSet presAssocID="{6758C8F2-3CA1-4A51-BCA6-2C4641F47EBE}" presName="comp" presStyleCnt="0"/>
      <dgm:spPr/>
    </dgm:pt>
    <dgm:pt modelId="{E8B50376-A7CC-41F9-80AB-CAD358761183}" type="pres">
      <dgm:prSet presAssocID="{6758C8F2-3CA1-4A51-BCA6-2C4641F47EBE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6CD0A-2343-46E3-B82F-1BDED5A59FDF}" type="pres">
      <dgm:prSet presAssocID="{6758C8F2-3CA1-4A51-BCA6-2C4641F47EBE}" presName="rect1" presStyleLbl="ln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1000" r="-31000"/>
          </a:stretch>
        </a:blipFill>
      </dgm:spPr>
    </dgm:pt>
    <dgm:pt modelId="{28C3FC13-BC4C-43C9-9712-03ECF8006313}" type="pres">
      <dgm:prSet presAssocID="{D585A20B-C71C-4546-9A6F-DFB68349F681}" presName="sibTrans" presStyleCnt="0"/>
      <dgm:spPr/>
    </dgm:pt>
    <dgm:pt modelId="{0B72A964-0F6A-4AC2-899C-39F1271A079B}" type="pres">
      <dgm:prSet presAssocID="{267714F3-F476-45B3-890F-C443DF35B9AC}" presName="comp" presStyleCnt="0"/>
      <dgm:spPr/>
    </dgm:pt>
    <dgm:pt modelId="{3710F29D-DE22-4694-A58B-FE68E1E87788}" type="pres">
      <dgm:prSet presAssocID="{267714F3-F476-45B3-890F-C443DF35B9AC}" presName="rect2" presStyleLbl="node1" presStyleIdx="1" presStyleCnt="4" custScaleX="130892" custLinFactNeighborX="-8241" custLinFactNeighborY="-5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858B0-9307-46DF-88B0-92616C9F1BC3}" type="pres">
      <dgm:prSet presAssocID="{267714F3-F476-45B3-890F-C443DF35B9AC}" presName="rect1" presStyleLbl="ln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7000" r="-37000"/>
          </a:stretch>
        </a:blipFill>
      </dgm:spPr>
    </dgm:pt>
    <dgm:pt modelId="{86AFFF56-7D1D-4C77-9459-526D73EE3BAA}" type="pres">
      <dgm:prSet presAssocID="{D182297B-88CF-43BE-BA7D-C33C06B5AA0C}" presName="sibTrans" presStyleCnt="0"/>
      <dgm:spPr/>
    </dgm:pt>
    <dgm:pt modelId="{4FCB96C3-63CF-4B13-9A91-ED82D5BEFDB6}" type="pres">
      <dgm:prSet presAssocID="{5AD99A40-30EB-4EA7-BAFA-DC6218F172BB}" presName="comp" presStyleCnt="0"/>
      <dgm:spPr/>
    </dgm:pt>
    <dgm:pt modelId="{E3A23E33-F7E4-4C32-A818-62F2B13A377B}" type="pres">
      <dgm:prSet presAssocID="{5AD99A40-30EB-4EA7-BAFA-DC6218F172BB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29E23-5490-4989-9293-4DBBFE745CBA}" type="pres">
      <dgm:prSet presAssocID="{5AD99A40-30EB-4EA7-BAFA-DC6218F172BB}" presName="rect1" presStyleLbl="l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D4766DBD-3A67-427D-B6A7-3A5D33819D03}" type="pres">
      <dgm:prSet presAssocID="{0944C96E-7000-4AA0-AFC3-8E13563990EB}" presName="sibTrans" presStyleCnt="0"/>
      <dgm:spPr/>
    </dgm:pt>
    <dgm:pt modelId="{9B466A93-757B-43AC-9D63-FEAEC10F6320}" type="pres">
      <dgm:prSet presAssocID="{B8DCF195-3EB2-40F1-AD86-F19C99FD22B9}" presName="comp" presStyleCnt="0"/>
      <dgm:spPr/>
    </dgm:pt>
    <dgm:pt modelId="{4ADC6454-E130-4194-966B-3C408FF07504}" type="pres">
      <dgm:prSet presAssocID="{B8DCF195-3EB2-40F1-AD86-F19C99FD22B9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8D6B0-2ACF-455F-95AC-9B7D110C6D3C}" type="pres">
      <dgm:prSet presAssocID="{B8DCF195-3EB2-40F1-AD86-F19C99FD22B9}" presName="rect1" presStyleLbl="ln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3A3DDF45-23B5-4FF9-BDB5-B173206502B7}" type="presOf" srcId="{E049D9B4-C2A9-4F37-9CDE-35BD1BA92F4E}" destId="{5F760D81-BDAA-486C-855F-51C26467D63E}" srcOrd="0" destOrd="0" presId="urn:microsoft.com/office/officeart/2008/layout/AlternatingPictureBlocks"/>
    <dgm:cxn modelId="{80ADB804-A6A8-4ACA-B78B-A39E83EAE37B}" srcId="{E049D9B4-C2A9-4F37-9CDE-35BD1BA92F4E}" destId="{B8DCF195-3EB2-40F1-AD86-F19C99FD22B9}" srcOrd="3" destOrd="0" parTransId="{97F35187-A633-4D57-8CC3-C69A831A0B74}" sibTransId="{C187EBF5-C381-4E50-9D48-61A4E1848B48}"/>
    <dgm:cxn modelId="{31AF0DF0-793F-4693-9D30-52BDEE335592}" type="presOf" srcId="{B8DCF195-3EB2-40F1-AD86-F19C99FD22B9}" destId="{4ADC6454-E130-4194-966B-3C408FF07504}" srcOrd="0" destOrd="0" presId="urn:microsoft.com/office/officeart/2008/layout/AlternatingPictureBlocks"/>
    <dgm:cxn modelId="{D075E57A-C147-4EB5-B301-032B32C5318E}" srcId="{E049D9B4-C2A9-4F37-9CDE-35BD1BA92F4E}" destId="{5AD99A40-30EB-4EA7-BAFA-DC6218F172BB}" srcOrd="2" destOrd="0" parTransId="{96DCB262-1E7B-45A9-A6F7-ADCFB595BC75}" sibTransId="{0944C96E-7000-4AA0-AFC3-8E13563990EB}"/>
    <dgm:cxn modelId="{E85A59FD-DD77-4DED-9E5E-B2A01A59389D}" type="presOf" srcId="{6758C8F2-3CA1-4A51-BCA6-2C4641F47EBE}" destId="{E8B50376-A7CC-41F9-80AB-CAD358761183}" srcOrd="0" destOrd="0" presId="urn:microsoft.com/office/officeart/2008/layout/AlternatingPictureBlocks"/>
    <dgm:cxn modelId="{12F3C1E8-75F4-4E02-8306-AFB866F5EF79}" type="presOf" srcId="{5AD99A40-30EB-4EA7-BAFA-DC6218F172BB}" destId="{E3A23E33-F7E4-4C32-A818-62F2B13A377B}" srcOrd="0" destOrd="0" presId="urn:microsoft.com/office/officeart/2008/layout/AlternatingPictureBlocks"/>
    <dgm:cxn modelId="{C269F9EC-17A5-492C-A78C-AFEDEE3FAC5C}" srcId="{E049D9B4-C2A9-4F37-9CDE-35BD1BA92F4E}" destId="{6758C8F2-3CA1-4A51-BCA6-2C4641F47EBE}" srcOrd="0" destOrd="0" parTransId="{9152257E-F406-47D2-847D-DC39E90E5161}" sibTransId="{D585A20B-C71C-4546-9A6F-DFB68349F681}"/>
    <dgm:cxn modelId="{BBF1BB93-5BB3-4275-8593-76FFA444FDB5}" type="presOf" srcId="{267714F3-F476-45B3-890F-C443DF35B9AC}" destId="{3710F29D-DE22-4694-A58B-FE68E1E87788}" srcOrd="0" destOrd="0" presId="urn:microsoft.com/office/officeart/2008/layout/AlternatingPictureBlocks"/>
    <dgm:cxn modelId="{730DD754-ECB7-42DD-AB27-683B42F01ED6}" srcId="{E049D9B4-C2A9-4F37-9CDE-35BD1BA92F4E}" destId="{267714F3-F476-45B3-890F-C443DF35B9AC}" srcOrd="1" destOrd="0" parTransId="{1DEA8FEE-24D7-4186-8CA4-C8F433563FE8}" sibTransId="{D182297B-88CF-43BE-BA7D-C33C06B5AA0C}"/>
    <dgm:cxn modelId="{BA5CCEFA-9698-44EF-BD0B-B327A25C2716}" type="presParOf" srcId="{5F760D81-BDAA-486C-855F-51C26467D63E}" destId="{F0B3D21F-B296-4A75-9C7A-226A50FC0A0C}" srcOrd="0" destOrd="0" presId="urn:microsoft.com/office/officeart/2008/layout/AlternatingPictureBlocks"/>
    <dgm:cxn modelId="{0270FC3C-4CE4-4DA2-BB3F-16F4D515455C}" type="presParOf" srcId="{F0B3D21F-B296-4A75-9C7A-226A50FC0A0C}" destId="{E8B50376-A7CC-41F9-80AB-CAD358761183}" srcOrd="0" destOrd="0" presId="urn:microsoft.com/office/officeart/2008/layout/AlternatingPictureBlocks"/>
    <dgm:cxn modelId="{24070A26-B85A-43CB-81AC-A91768103EF0}" type="presParOf" srcId="{F0B3D21F-B296-4A75-9C7A-226A50FC0A0C}" destId="{4ED6CD0A-2343-46E3-B82F-1BDED5A59FDF}" srcOrd="1" destOrd="0" presId="urn:microsoft.com/office/officeart/2008/layout/AlternatingPictureBlocks"/>
    <dgm:cxn modelId="{DAF697BE-2CEA-4AD9-9CA8-960186785320}" type="presParOf" srcId="{5F760D81-BDAA-486C-855F-51C26467D63E}" destId="{28C3FC13-BC4C-43C9-9712-03ECF8006313}" srcOrd="1" destOrd="0" presId="urn:microsoft.com/office/officeart/2008/layout/AlternatingPictureBlocks"/>
    <dgm:cxn modelId="{E2D86257-8C5E-4F67-8EDF-25DD39A788C3}" type="presParOf" srcId="{5F760D81-BDAA-486C-855F-51C26467D63E}" destId="{0B72A964-0F6A-4AC2-899C-39F1271A079B}" srcOrd="2" destOrd="0" presId="urn:microsoft.com/office/officeart/2008/layout/AlternatingPictureBlocks"/>
    <dgm:cxn modelId="{9AE0F8A6-2FC3-4ADA-8BAC-18CB53452BD7}" type="presParOf" srcId="{0B72A964-0F6A-4AC2-899C-39F1271A079B}" destId="{3710F29D-DE22-4694-A58B-FE68E1E87788}" srcOrd="0" destOrd="0" presId="urn:microsoft.com/office/officeart/2008/layout/AlternatingPictureBlocks"/>
    <dgm:cxn modelId="{393697E3-F509-4DEA-9695-FE4B3E81D4CE}" type="presParOf" srcId="{0B72A964-0F6A-4AC2-899C-39F1271A079B}" destId="{427858B0-9307-46DF-88B0-92616C9F1BC3}" srcOrd="1" destOrd="0" presId="urn:microsoft.com/office/officeart/2008/layout/AlternatingPictureBlocks"/>
    <dgm:cxn modelId="{0B8A807E-6013-46B5-A897-62F10C0A0C25}" type="presParOf" srcId="{5F760D81-BDAA-486C-855F-51C26467D63E}" destId="{86AFFF56-7D1D-4C77-9459-526D73EE3BAA}" srcOrd="3" destOrd="0" presId="urn:microsoft.com/office/officeart/2008/layout/AlternatingPictureBlocks"/>
    <dgm:cxn modelId="{05E8C929-4218-43C2-92FA-94DAA8F2B3D9}" type="presParOf" srcId="{5F760D81-BDAA-486C-855F-51C26467D63E}" destId="{4FCB96C3-63CF-4B13-9A91-ED82D5BEFDB6}" srcOrd="4" destOrd="0" presId="urn:microsoft.com/office/officeart/2008/layout/AlternatingPictureBlocks"/>
    <dgm:cxn modelId="{8F8FABD1-B177-4AD7-B26F-58837CF01C35}" type="presParOf" srcId="{4FCB96C3-63CF-4B13-9A91-ED82D5BEFDB6}" destId="{E3A23E33-F7E4-4C32-A818-62F2B13A377B}" srcOrd="0" destOrd="0" presId="urn:microsoft.com/office/officeart/2008/layout/AlternatingPictureBlocks"/>
    <dgm:cxn modelId="{99FCD1A4-F19A-4E75-B5EB-CD5A3819B702}" type="presParOf" srcId="{4FCB96C3-63CF-4B13-9A91-ED82D5BEFDB6}" destId="{9F229E23-5490-4989-9293-4DBBFE745CBA}" srcOrd="1" destOrd="0" presId="urn:microsoft.com/office/officeart/2008/layout/AlternatingPictureBlocks"/>
    <dgm:cxn modelId="{B0B02846-95CD-4672-93C6-7B39A5F65995}" type="presParOf" srcId="{5F760D81-BDAA-486C-855F-51C26467D63E}" destId="{D4766DBD-3A67-427D-B6A7-3A5D33819D03}" srcOrd="5" destOrd="0" presId="urn:microsoft.com/office/officeart/2008/layout/AlternatingPictureBlocks"/>
    <dgm:cxn modelId="{3F753B89-D13B-4DF9-BA30-036BE7652CFD}" type="presParOf" srcId="{5F760D81-BDAA-486C-855F-51C26467D63E}" destId="{9B466A93-757B-43AC-9D63-FEAEC10F6320}" srcOrd="6" destOrd="0" presId="urn:microsoft.com/office/officeart/2008/layout/AlternatingPictureBlocks"/>
    <dgm:cxn modelId="{0BF5905F-D457-4634-B3F9-3EE7A74A7490}" type="presParOf" srcId="{9B466A93-757B-43AC-9D63-FEAEC10F6320}" destId="{4ADC6454-E130-4194-966B-3C408FF07504}" srcOrd="0" destOrd="0" presId="urn:microsoft.com/office/officeart/2008/layout/AlternatingPictureBlocks"/>
    <dgm:cxn modelId="{AFC24E6E-E36F-4224-A641-6F7B117AE800}" type="presParOf" srcId="{9B466A93-757B-43AC-9D63-FEAEC10F6320}" destId="{5428D6B0-2ACF-455F-95AC-9B7D110C6D3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49D9B4-C2A9-4F37-9CDE-35BD1BA92F4E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3" csCatId="colorful" phldr="1"/>
      <dgm:spPr/>
    </dgm:pt>
    <dgm:pt modelId="{6758C8F2-3CA1-4A51-BCA6-2C4641F47EBE}">
      <dgm:prSet phldrT="[Текст]" custT="1"/>
      <dgm:spPr/>
      <dgm:t>
        <a:bodyPr/>
        <a:lstStyle/>
        <a:p>
          <a:r>
            <a:rPr lang="ru-RU" altLang="ru-RU" sz="1600" dirty="0" err="1">
              <a:latin typeface="Times New Roman" pitchFamily="18" charset="0"/>
              <a:cs typeface="Times New Roman" pitchFamily="18" charset="0"/>
            </a:rPr>
            <a:t>Өзіне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 сын </a:t>
          </a:r>
          <a:r>
            <a:rPr lang="ru-RU" altLang="ru-RU" sz="1600" dirty="0" err="1">
              <a:latin typeface="Times New Roman" pitchFamily="18" charset="0"/>
              <a:cs typeface="Times New Roman" pitchFamily="18" charset="0"/>
            </a:rPr>
            <a:t>көзбен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dirty="0" err="1">
              <a:latin typeface="Times New Roman" pitchFamily="18" charset="0"/>
              <a:cs typeface="Times New Roman" pitchFamily="18" charset="0"/>
            </a:rPr>
            <a:t>қараушылық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dirty="0" err="1">
              <a:latin typeface="Times New Roman" pitchFamily="18" charset="0"/>
              <a:cs typeface="Times New Roman" pitchFamily="18" charset="0"/>
            </a:rPr>
            <a:t>артады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altLang="ru-RU" sz="1600" dirty="0" err="1">
              <a:latin typeface="Times New Roman" pitchFamily="18" charset="0"/>
              <a:cs typeface="Times New Roman" pitchFamily="18" charset="0"/>
            </a:rPr>
            <a:t>құрбыларымен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dirty="0" err="1">
              <a:latin typeface="Times New Roman" pitchFamily="18" charset="0"/>
              <a:cs typeface="Times New Roman" pitchFamily="18" charset="0"/>
            </a:rPr>
            <a:t>жұмыс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dirty="0" err="1">
              <a:latin typeface="Times New Roman" pitchFamily="18" charset="0"/>
              <a:cs typeface="Times New Roman" pitchFamily="18" charset="0"/>
            </a:rPr>
            <a:t>істеп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dirty="0" err="1">
              <a:latin typeface="Times New Roman" pitchFamily="18" charset="0"/>
              <a:cs typeface="Times New Roman" pitchFamily="18" charset="0"/>
            </a:rPr>
            <a:t>үйренген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dirty="0" err="1">
              <a:latin typeface="Times New Roman" pitchFamily="18" charset="0"/>
              <a:cs typeface="Times New Roman" pitchFamily="18" charset="0"/>
            </a:rPr>
            <a:t>оқушы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dirty="0" err="1">
              <a:latin typeface="Times New Roman" pitchFamily="18" charset="0"/>
              <a:cs typeface="Times New Roman" pitchFamily="18" charset="0"/>
            </a:rPr>
            <a:t>өзінің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dirty="0" err="1">
              <a:latin typeface="Times New Roman" pitchFamily="18" charset="0"/>
              <a:cs typeface="Times New Roman" pitchFamily="18" charset="0"/>
            </a:rPr>
            <a:t>қабілетін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dirty="0" err="1">
              <a:latin typeface="Times New Roman" pitchFamily="18" charset="0"/>
              <a:cs typeface="Times New Roman" pitchFamily="18" charset="0"/>
            </a:rPr>
            <a:t>дұрыс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dirty="0" err="1">
              <a:latin typeface="Times New Roman" pitchFamily="18" charset="0"/>
              <a:cs typeface="Times New Roman" pitchFamily="18" charset="0"/>
            </a:rPr>
            <a:t>бағалай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altLang="ru-RU" sz="16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dirty="0" err="1">
              <a:latin typeface="Times New Roman" pitchFamily="18" charset="0"/>
              <a:cs typeface="Times New Roman" pitchFamily="18" charset="0"/>
            </a:rPr>
            <a:t>жақсы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altLang="ru-RU" sz="1600" dirty="0" err="1">
              <a:latin typeface="Times New Roman" pitchFamily="18" charset="0"/>
              <a:cs typeface="Times New Roman" pitchFamily="18" charset="0"/>
            </a:rPr>
            <a:t>бақылай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dirty="0" err="1">
              <a:latin typeface="Times New Roman" pitchFamily="18" charset="0"/>
              <a:cs typeface="Times New Roman" pitchFamily="18" charset="0"/>
            </a:rPr>
            <a:t>алады</a:t>
          </a:r>
          <a:r>
            <a:rPr lang="ru-RU" altLang="ru-RU" sz="1600" dirty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/>
        </a:p>
      </dgm:t>
    </dgm:pt>
    <dgm:pt modelId="{9152257E-F406-47D2-847D-DC39E90E5161}" type="parTrans" cxnId="{C269F9EC-17A5-492C-A78C-AFEDEE3FAC5C}">
      <dgm:prSet/>
      <dgm:spPr/>
      <dgm:t>
        <a:bodyPr/>
        <a:lstStyle/>
        <a:p>
          <a:endParaRPr lang="ru-RU"/>
        </a:p>
      </dgm:t>
    </dgm:pt>
    <dgm:pt modelId="{D585A20B-C71C-4546-9A6F-DFB68349F681}" type="sibTrans" cxnId="{C269F9EC-17A5-492C-A78C-AFEDEE3FAC5C}">
      <dgm:prSet/>
      <dgm:spPr/>
      <dgm:t>
        <a:bodyPr/>
        <a:lstStyle/>
        <a:p>
          <a:endParaRPr lang="ru-RU"/>
        </a:p>
      </dgm:t>
    </dgm:pt>
    <dgm:pt modelId="{267714F3-F476-45B3-890F-C443DF35B9AC}">
      <dgm:prSet phldrT="[Текст]" custT="1"/>
      <dgm:spPr/>
      <dgm:t>
        <a:bodyPr/>
        <a:lstStyle/>
        <a:p>
          <a:r>
            <a:rPr lang="ru-RU" altLang="ru-RU" sz="2000" dirty="0" err="1">
              <a:latin typeface="Times New Roman" pitchFamily="18" charset="0"/>
              <a:cs typeface="Times New Roman" pitchFamily="18" charset="0"/>
            </a:rPr>
            <a:t>Оқушылардың</a:t>
          </a: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>
              <a:latin typeface="Times New Roman" pitchFamily="18" charset="0"/>
              <a:cs typeface="Times New Roman" pitchFamily="18" charset="0"/>
            </a:rPr>
            <a:t>өзара</a:t>
          </a: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>
              <a:latin typeface="Times New Roman" pitchFamily="18" charset="0"/>
              <a:cs typeface="Times New Roman" pitchFamily="18" charset="0"/>
            </a:rPr>
            <a:t>қарым-қатынасы</a:t>
          </a: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>
              <a:latin typeface="Times New Roman" pitchFamily="18" charset="0"/>
              <a:cs typeface="Times New Roman" pitchFamily="18" charset="0"/>
            </a:rPr>
            <a:t>жақсарады</a:t>
          </a: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/>
        </a:p>
      </dgm:t>
    </dgm:pt>
    <dgm:pt modelId="{1DEA8FEE-24D7-4186-8CA4-C8F433563FE8}" type="parTrans" cxnId="{730DD754-ECB7-42DD-AB27-683B42F01ED6}">
      <dgm:prSet/>
      <dgm:spPr/>
      <dgm:t>
        <a:bodyPr/>
        <a:lstStyle/>
        <a:p>
          <a:endParaRPr lang="ru-RU"/>
        </a:p>
      </dgm:t>
    </dgm:pt>
    <dgm:pt modelId="{D182297B-88CF-43BE-BA7D-C33C06B5AA0C}" type="sibTrans" cxnId="{730DD754-ECB7-42DD-AB27-683B42F01ED6}">
      <dgm:prSet/>
      <dgm:spPr/>
      <dgm:t>
        <a:bodyPr/>
        <a:lstStyle/>
        <a:p>
          <a:endParaRPr lang="ru-RU"/>
        </a:p>
      </dgm:t>
    </dgm:pt>
    <dgm:pt modelId="{5AD99A40-30EB-4EA7-BAFA-DC6218F172BB}">
      <dgm:prSet phldrT="[Текст]"/>
      <dgm:spPr/>
      <dgm:t>
        <a:bodyPr/>
        <a:lstStyle/>
        <a:p>
          <a:r>
            <a:rPr lang="ru-RU" altLang="ru-RU" dirty="0" err="1">
              <a:latin typeface="Times New Roman" pitchFamily="18" charset="0"/>
              <a:cs typeface="Times New Roman" pitchFamily="18" charset="0"/>
            </a:rPr>
            <a:t>Оқушылардың</a:t>
          </a:r>
          <a:r>
            <a:rPr lang="ru-RU" altLang="ru-RU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altLang="ru-RU" dirty="0" err="1">
              <a:latin typeface="Times New Roman" pitchFamily="18" charset="0"/>
              <a:cs typeface="Times New Roman" pitchFamily="18" charset="0"/>
            </a:rPr>
            <a:t>танымдық</a:t>
          </a:r>
          <a:r>
            <a:rPr lang="ru-RU" alt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dirty="0" err="1">
              <a:latin typeface="Times New Roman" pitchFamily="18" charset="0"/>
              <a:cs typeface="Times New Roman" pitchFamily="18" charset="0"/>
            </a:rPr>
            <a:t>белсенділігі</a:t>
          </a:r>
          <a:r>
            <a:rPr lang="ru-RU" altLang="ru-RU" dirty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altLang="ru-RU" dirty="0" err="1">
              <a:latin typeface="Times New Roman" pitchFamily="18" charset="0"/>
              <a:cs typeface="Times New Roman" pitchFamily="18" charset="0"/>
            </a:rPr>
            <a:t>шығармашылықпен</a:t>
          </a:r>
          <a:r>
            <a:rPr lang="ru-RU" alt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dirty="0" err="1">
              <a:latin typeface="Times New Roman" pitchFamily="18" charset="0"/>
              <a:cs typeface="Times New Roman" pitchFamily="18" charset="0"/>
            </a:rPr>
            <a:t>жұмыс</a:t>
          </a:r>
          <a:r>
            <a:rPr lang="ru-RU" alt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dirty="0" err="1">
              <a:latin typeface="Times New Roman" pitchFamily="18" charset="0"/>
              <a:cs typeface="Times New Roman" pitchFamily="18" charset="0"/>
            </a:rPr>
            <a:t>істеуі</a:t>
          </a:r>
          <a:r>
            <a:rPr lang="ru-RU" alt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dirty="0" err="1">
              <a:latin typeface="Times New Roman" pitchFamily="18" charset="0"/>
              <a:cs typeface="Times New Roman" pitchFamily="18" charset="0"/>
            </a:rPr>
            <a:t>артады</a:t>
          </a:r>
          <a:r>
            <a:rPr lang="ru-RU" altLang="ru-RU" dirty="0">
              <a:latin typeface="Times New Roman" pitchFamily="18" charset="0"/>
              <a:cs typeface="Times New Roman" pitchFamily="18" charset="0"/>
            </a:rPr>
            <a:t>.</a:t>
          </a:r>
          <a:endParaRPr lang="ru-RU" dirty="0"/>
        </a:p>
      </dgm:t>
    </dgm:pt>
    <dgm:pt modelId="{96DCB262-1E7B-45A9-A6F7-ADCFB595BC75}" type="parTrans" cxnId="{D075E57A-C147-4EB5-B301-032B32C5318E}">
      <dgm:prSet/>
      <dgm:spPr/>
      <dgm:t>
        <a:bodyPr/>
        <a:lstStyle/>
        <a:p>
          <a:endParaRPr lang="ru-RU"/>
        </a:p>
      </dgm:t>
    </dgm:pt>
    <dgm:pt modelId="{0944C96E-7000-4AA0-AFC3-8E13563990EB}" type="sibTrans" cxnId="{D075E57A-C147-4EB5-B301-032B32C5318E}">
      <dgm:prSet/>
      <dgm:spPr/>
      <dgm:t>
        <a:bodyPr/>
        <a:lstStyle/>
        <a:p>
          <a:endParaRPr lang="ru-RU"/>
        </a:p>
      </dgm:t>
    </dgm:pt>
    <dgm:pt modelId="{5F760D81-BDAA-486C-855F-51C26467D63E}" type="pres">
      <dgm:prSet presAssocID="{E049D9B4-C2A9-4F37-9CDE-35BD1BA92F4E}" presName="linearFlow" presStyleCnt="0">
        <dgm:presLayoutVars>
          <dgm:dir/>
          <dgm:resizeHandles val="exact"/>
        </dgm:presLayoutVars>
      </dgm:prSet>
      <dgm:spPr/>
    </dgm:pt>
    <dgm:pt modelId="{F0B3D21F-B296-4A75-9C7A-226A50FC0A0C}" type="pres">
      <dgm:prSet presAssocID="{6758C8F2-3CA1-4A51-BCA6-2C4641F47EBE}" presName="comp" presStyleCnt="0"/>
      <dgm:spPr/>
    </dgm:pt>
    <dgm:pt modelId="{E8B50376-A7CC-41F9-80AB-CAD358761183}" type="pres">
      <dgm:prSet presAssocID="{6758C8F2-3CA1-4A51-BCA6-2C4641F47EBE}" presName="rect2" presStyleLbl="node1" presStyleIdx="0" presStyleCnt="3" custScaleX="109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6CD0A-2343-46E3-B82F-1BDED5A59FDF}" type="pres">
      <dgm:prSet presAssocID="{6758C8F2-3CA1-4A51-BCA6-2C4641F47EBE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28C3FC13-BC4C-43C9-9712-03ECF8006313}" type="pres">
      <dgm:prSet presAssocID="{D585A20B-C71C-4546-9A6F-DFB68349F681}" presName="sibTrans" presStyleCnt="0"/>
      <dgm:spPr/>
    </dgm:pt>
    <dgm:pt modelId="{0B72A964-0F6A-4AC2-899C-39F1271A079B}" type="pres">
      <dgm:prSet presAssocID="{267714F3-F476-45B3-890F-C443DF35B9AC}" presName="comp" presStyleCnt="0"/>
      <dgm:spPr/>
    </dgm:pt>
    <dgm:pt modelId="{3710F29D-DE22-4694-A58B-FE68E1E87788}" type="pres">
      <dgm:prSet presAssocID="{267714F3-F476-45B3-890F-C443DF35B9AC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858B0-9307-46DF-88B0-92616C9F1BC3}" type="pres">
      <dgm:prSet presAssocID="{267714F3-F476-45B3-890F-C443DF35B9AC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9000" r="-29000"/>
          </a:stretch>
        </a:blipFill>
      </dgm:spPr>
    </dgm:pt>
    <dgm:pt modelId="{86AFFF56-7D1D-4C77-9459-526D73EE3BAA}" type="pres">
      <dgm:prSet presAssocID="{D182297B-88CF-43BE-BA7D-C33C06B5AA0C}" presName="sibTrans" presStyleCnt="0"/>
      <dgm:spPr/>
    </dgm:pt>
    <dgm:pt modelId="{4FCB96C3-63CF-4B13-9A91-ED82D5BEFDB6}" type="pres">
      <dgm:prSet presAssocID="{5AD99A40-30EB-4EA7-BAFA-DC6218F172BB}" presName="comp" presStyleCnt="0"/>
      <dgm:spPr/>
    </dgm:pt>
    <dgm:pt modelId="{E3A23E33-F7E4-4C32-A818-62F2B13A377B}" type="pres">
      <dgm:prSet presAssocID="{5AD99A40-30EB-4EA7-BAFA-DC6218F172BB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29E23-5490-4989-9293-4DBBFE745CBA}" type="pres">
      <dgm:prSet presAssocID="{5AD99A40-30EB-4EA7-BAFA-DC6218F172BB}" presName="rect1" presStyleLbl="l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D075E57A-C147-4EB5-B301-032B32C5318E}" srcId="{E049D9B4-C2A9-4F37-9CDE-35BD1BA92F4E}" destId="{5AD99A40-30EB-4EA7-BAFA-DC6218F172BB}" srcOrd="2" destOrd="0" parTransId="{96DCB262-1E7B-45A9-A6F7-ADCFB595BC75}" sibTransId="{0944C96E-7000-4AA0-AFC3-8E13563990EB}"/>
    <dgm:cxn modelId="{277149C7-A231-4827-A496-B8492E7A6BB6}" type="presOf" srcId="{5AD99A40-30EB-4EA7-BAFA-DC6218F172BB}" destId="{E3A23E33-F7E4-4C32-A818-62F2B13A377B}" srcOrd="0" destOrd="0" presId="urn:microsoft.com/office/officeart/2008/layout/AlternatingPictureBlocks"/>
    <dgm:cxn modelId="{D046F793-9681-4121-A2A2-EBC89C1BE774}" type="presOf" srcId="{267714F3-F476-45B3-890F-C443DF35B9AC}" destId="{3710F29D-DE22-4694-A58B-FE68E1E87788}" srcOrd="0" destOrd="0" presId="urn:microsoft.com/office/officeart/2008/layout/AlternatingPictureBlocks"/>
    <dgm:cxn modelId="{C269F9EC-17A5-492C-A78C-AFEDEE3FAC5C}" srcId="{E049D9B4-C2A9-4F37-9CDE-35BD1BA92F4E}" destId="{6758C8F2-3CA1-4A51-BCA6-2C4641F47EBE}" srcOrd="0" destOrd="0" parTransId="{9152257E-F406-47D2-847D-DC39E90E5161}" sibTransId="{D585A20B-C71C-4546-9A6F-DFB68349F681}"/>
    <dgm:cxn modelId="{73930A6F-C667-4E79-B3A8-15373292F506}" type="presOf" srcId="{6758C8F2-3CA1-4A51-BCA6-2C4641F47EBE}" destId="{E8B50376-A7CC-41F9-80AB-CAD358761183}" srcOrd="0" destOrd="0" presId="urn:microsoft.com/office/officeart/2008/layout/AlternatingPictureBlocks"/>
    <dgm:cxn modelId="{730DD754-ECB7-42DD-AB27-683B42F01ED6}" srcId="{E049D9B4-C2A9-4F37-9CDE-35BD1BA92F4E}" destId="{267714F3-F476-45B3-890F-C443DF35B9AC}" srcOrd="1" destOrd="0" parTransId="{1DEA8FEE-24D7-4186-8CA4-C8F433563FE8}" sibTransId="{D182297B-88CF-43BE-BA7D-C33C06B5AA0C}"/>
    <dgm:cxn modelId="{D269717D-D9A4-45F6-B971-0FC1A1F58240}" type="presOf" srcId="{E049D9B4-C2A9-4F37-9CDE-35BD1BA92F4E}" destId="{5F760D81-BDAA-486C-855F-51C26467D63E}" srcOrd="0" destOrd="0" presId="urn:microsoft.com/office/officeart/2008/layout/AlternatingPictureBlocks"/>
    <dgm:cxn modelId="{3520495D-72BB-4D54-8790-031CB91233BC}" type="presParOf" srcId="{5F760D81-BDAA-486C-855F-51C26467D63E}" destId="{F0B3D21F-B296-4A75-9C7A-226A50FC0A0C}" srcOrd="0" destOrd="0" presId="urn:microsoft.com/office/officeart/2008/layout/AlternatingPictureBlocks"/>
    <dgm:cxn modelId="{E1B09A74-D553-4D94-9D5D-0366EA440E14}" type="presParOf" srcId="{F0B3D21F-B296-4A75-9C7A-226A50FC0A0C}" destId="{E8B50376-A7CC-41F9-80AB-CAD358761183}" srcOrd="0" destOrd="0" presId="urn:microsoft.com/office/officeart/2008/layout/AlternatingPictureBlocks"/>
    <dgm:cxn modelId="{D3C05084-F026-4221-BC3D-BE59ABB35B3E}" type="presParOf" srcId="{F0B3D21F-B296-4A75-9C7A-226A50FC0A0C}" destId="{4ED6CD0A-2343-46E3-B82F-1BDED5A59FDF}" srcOrd="1" destOrd="0" presId="urn:microsoft.com/office/officeart/2008/layout/AlternatingPictureBlocks"/>
    <dgm:cxn modelId="{03A6B854-BDCE-4CB4-9475-68D78C82C666}" type="presParOf" srcId="{5F760D81-BDAA-486C-855F-51C26467D63E}" destId="{28C3FC13-BC4C-43C9-9712-03ECF8006313}" srcOrd="1" destOrd="0" presId="urn:microsoft.com/office/officeart/2008/layout/AlternatingPictureBlocks"/>
    <dgm:cxn modelId="{01ACEF97-065F-40CB-91A6-9F78AFE50AC9}" type="presParOf" srcId="{5F760D81-BDAA-486C-855F-51C26467D63E}" destId="{0B72A964-0F6A-4AC2-899C-39F1271A079B}" srcOrd="2" destOrd="0" presId="urn:microsoft.com/office/officeart/2008/layout/AlternatingPictureBlocks"/>
    <dgm:cxn modelId="{F4B9CDF7-5C20-4E2D-9A26-B762982DA810}" type="presParOf" srcId="{0B72A964-0F6A-4AC2-899C-39F1271A079B}" destId="{3710F29D-DE22-4694-A58B-FE68E1E87788}" srcOrd="0" destOrd="0" presId="urn:microsoft.com/office/officeart/2008/layout/AlternatingPictureBlocks"/>
    <dgm:cxn modelId="{83CCD6CA-40CE-4923-A7B7-B09A94B67F4D}" type="presParOf" srcId="{0B72A964-0F6A-4AC2-899C-39F1271A079B}" destId="{427858B0-9307-46DF-88B0-92616C9F1BC3}" srcOrd="1" destOrd="0" presId="urn:microsoft.com/office/officeart/2008/layout/AlternatingPictureBlocks"/>
    <dgm:cxn modelId="{1D538A44-30BE-4284-A2B7-02E2943B3890}" type="presParOf" srcId="{5F760D81-BDAA-486C-855F-51C26467D63E}" destId="{86AFFF56-7D1D-4C77-9459-526D73EE3BAA}" srcOrd="3" destOrd="0" presId="urn:microsoft.com/office/officeart/2008/layout/AlternatingPictureBlocks"/>
    <dgm:cxn modelId="{AC7C2D96-DE23-43A0-8368-61547D4F31B2}" type="presParOf" srcId="{5F760D81-BDAA-486C-855F-51C26467D63E}" destId="{4FCB96C3-63CF-4B13-9A91-ED82D5BEFDB6}" srcOrd="4" destOrd="0" presId="urn:microsoft.com/office/officeart/2008/layout/AlternatingPictureBlocks"/>
    <dgm:cxn modelId="{C4EB6135-43F6-4885-A07B-1A99FF3A76F9}" type="presParOf" srcId="{4FCB96C3-63CF-4B13-9A91-ED82D5BEFDB6}" destId="{E3A23E33-F7E4-4C32-A818-62F2B13A377B}" srcOrd="0" destOrd="0" presId="urn:microsoft.com/office/officeart/2008/layout/AlternatingPictureBlocks"/>
    <dgm:cxn modelId="{692F0AED-2756-45CA-97F5-AB963414170B}" type="presParOf" srcId="{4FCB96C3-63CF-4B13-9A91-ED82D5BEFDB6}" destId="{9F229E23-5490-4989-9293-4DBBFE745CB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2D23AC-221E-46E3-A6C2-F83C062A2B47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0"/>
      <dgm:spPr/>
    </dgm:pt>
    <dgm:pt modelId="{CCE53FCC-5932-48F3-8806-19D1C89B84AB}">
      <dgm:prSet phldrT="[Текст]" phldr="1"/>
      <dgm:spPr/>
      <dgm:t>
        <a:bodyPr/>
        <a:lstStyle/>
        <a:p>
          <a:endParaRPr lang="ru-RU"/>
        </a:p>
      </dgm:t>
    </dgm:pt>
    <dgm:pt modelId="{2DA816F6-780A-4CE6-AA0D-074013B36EE8}" type="parTrans" cxnId="{B51F2000-AB5E-43E4-8256-759D44C4B657}">
      <dgm:prSet/>
      <dgm:spPr/>
      <dgm:t>
        <a:bodyPr/>
        <a:lstStyle/>
        <a:p>
          <a:endParaRPr lang="ru-RU"/>
        </a:p>
      </dgm:t>
    </dgm:pt>
    <dgm:pt modelId="{760B02A9-0C5E-478D-96D8-EBE29D0A0EAC}" type="sibTrans" cxnId="{B51F2000-AB5E-43E4-8256-759D44C4B657}">
      <dgm:prSet/>
      <dgm:spPr/>
      <dgm:t>
        <a:bodyPr/>
        <a:lstStyle/>
        <a:p>
          <a:endParaRPr lang="ru-RU"/>
        </a:p>
      </dgm:t>
    </dgm:pt>
    <dgm:pt modelId="{6E2DF949-252A-4C95-9F02-51F24EBD4F40}">
      <dgm:prSet phldrT="[Текст]" phldr="1"/>
      <dgm:spPr/>
      <dgm:t>
        <a:bodyPr/>
        <a:lstStyle/>
        <a:p>
          <a:endParaRPr lang="ru-RU"/>
        </a:p>
      </dgm:t>
    </dgm:pt>
    <dgm:pt modelId="{708371BF-1BBE-4AE7-A9CF-93A10FDE3556}" type="parTrans" cxnId="{67FD2E30-796E-4EBF-8BCC-3B19F52D45E1}">
      <dgm:prSet/>
      <dgm:spPr/>
      <dgm:t>
        <a:bodyPr/>
        <a:lstStyle/>
        <a:p>
          <a:endParaRPr lang="ru-RU"/>
        </a:p>
      </dgm:t>
    </dgm:pt>
    <dgm:pt modelId="{7F480FBE-91E4-409A-97BB-37F50C67FB1A}" type="sibTrans" cxnId="{67FD2E30-796E-4EBF-8BCC-3B19F52D45E1}">
      <dgm:prSet/>
      <dgm:spPr/>
      <dgm:t>
        <a:bodyPr/>
        <a:lstStyle/>
        <a:p>
          <a:endParaRPr lang="ru-RU"/>
        </a:p>
      </dgm:t>
    </dgm:pt>
    <dgm:pt modelId="{366E112B-56D3-4370-930B-45BA64D4D1A1}">
      <dgm:prSet phldrT="[Текст]" phldr="1"/>
      <dgm:spPr/>
      <dgm:t>
        <a:bodyPr/>
        <a:lstStyle/>
        <a:p>
          <a:endParaRPr lang="ru-RU"/>
        </a:p>
      </dgm:t>
    </dgm:pt>
    <dgm:pt modelId="{D3778258-B6FF-4F3D-9780-F605D3D69DD0}" type="parTrans" cxnId="{94CDCD3B-F998-45AE-879B-A4FF61832C09}">
      <dgm:prSet/>
      <dgm:spPr/>
      <dgm:t>
        <a:bodyPr/>
        <a:lstStyle/>
        <a:p>
          <a:endParaRPr lang="ru-RU"/>
        </a:p>
      </dgm:t>
    </dgm:pt>
    <dgm:pt modelId="{A4F23883-25BD-417D-AC50-D272565104CF}" type="sibTrans" cxnId="{94CDCD3B-F998-45AE-879B-A4FF61832C09}">
      <dgm:prSet/>
      <dgm:spPr/>
      <dgm:t>
        <a:bodyPr/>
        <a:lstStyle/>
        <a:p>
          <a:endParaRPr lang="ru-RU"/>
        </a:p>
      </dgm:t>
    </dgm:pt>
    <dgm:pt modelId="{90AE86DF-4E53-4992-9DB1-28124FAE7B50}" type="pres">
      <dgm:prSet presAssocID="{852D23AC-221E-46E3-A6C2-F83C062A2B47}" presName="linearFlow" presStyleCnt="0">
        <dgm:presLayoutVars>
          <dgm:dir/>
          <dgm:resizeHandles val="exact"/>
        </dgm:presLayoutVars>
      </dgm:prSet>
      <dgm:spPr/>
    </dgm:pt>
    <dgm:pt modelId="{E0B61255-7050-495C-A887-89FA26761185}" type="pres">
      <dgm:prSet presAssocID="{CCE53FCC-5932-48F3-8806-19D1C89B84AB}" presName="comp" presStyleCnt="0"/>
      <dgm:spPr/>
    </dgm:pt>
    <dgm:pt modelId="{2EE1D944-5BA2-4762-A7DA-670EFCE23935}" type="pres">
      <dgm:prSet presAssocID="{CCE53FCC-5932-48F3-8806-19D1C89B84AB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CA392-7B2D-4644-9437-AFC1AAE2B13F}" type="pres">
      <dgm:prSet presAssocID="{CCE53FCC-5932-48F3-8806-19D1C89B84AB}" presName="rect1" presStyleLbl="lnNode1" presStyleIdx="0" presStyleCnt="3"/>
      <dgm:spPr/>
    </dgm:pt>
    <dgm:pt modelId="{404C78E2-8F5E-42D6-8174-BCC8440C243D}" type="pres">
      <dgm:prSet presAssocID="{760B02A9-0C5E-478D-96D8-EBE29D0A0EAC}" presName="sibTrans" presStyleCnt="0"/>
      <dgm:spPr/>
    </dgm:pt>
    <dgm:pt modelId="{ABC6FFFF-8F45-4644-A3C7-53AC27FEE159}" type="pres">
      <dgm:prSet presAssocID="{6E2DF949-252A-4C95-9F02-51F24EBD4F40}" presName="comp" presStyleCnt="0"/>
      <dgm:spPr/>
    </dgm:pt>
    <dgm:pt modelId="{D1DE59DE-E030-482F-AE4E-D41B11F6C80D}" type="pres">
      <dgm:prSet presAssocID="{6E2DF949-252A-4C95-9F02-51F24EBD4F40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9A65F-007A-4785-A498-8AED0CC96928}" type="pres">
      <dgm:prSet presAssocID="{6E2DF949-252A-4C95-9F02-51F24EBD4F40}" presName="rect1" presStyleLbl="lnNode1" presStyleIdx="1" presStyleCnt="3"/>
      <dgm:spPr/>
    </dgm:pt>
    <dgm:pt modelId="{5AE50778-E22D-471A-A219-36052A9EA251}" type="pres">
      <dgm:prSet presAssocID="{7F480FBE-91E4-409A-97BB-37F50C67FB1A}" presName="sibTrans" presStyleCnt="0"/>
      <dgm:spPr/>
    </dgm:pt>
    <dgm:pt modelId="{A66A27C7-582D-4B69-B244-4195457ADA69}" type="pres">
      <dgm:prSet presAssocID="{366E112B-56D3-4370-930B-45BA64D4D1A1}" presName="comp" presStyleCnt="0"/>
      <dgm:spPr/>
    </dgm:pt>
    <dgm:pt modelId="{C6957143-46E0-4F4D-8688-DC855200B5EC}" type="pres">
      <dgm:prSet presAssocID="{366E112B-56D3-4370-930B-45BA64D4D1A1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13FCA-6E70-4C1D-959F-E53413B442D1}" type="pres">
      <dgm:prSet presAssocID="{366E112B-56D3-4370-930B-45BA64D4D1A1}" presName="rect1" presStyleLbl="lnNode1" presStyleIdx="2" presStyleCnt="3"/>
      <dgm:spPr/>
    </dgm:pt>
  </dgm:ptLst>
  <dgm:cxnLst>
    <dgm:cxn modelId="{67FD2E30-796E-4EBF-8BCC-3B19F52D45E1}" srcId="{852D23AC-221E-46E3-A6C2-F83C062A2B47}" destId="{6E2DF949-252A-4C95-9F02-51F24EBD4F40}" srcOrd="1" destOrd="0" parTransId="{708371BF-1BBE-4AE7-A9CF-93A10FDE3556}" sibTransId="{7F480FBE-91E4-409A-97BB-37F50C67FB1A}"/>
    <dgm:cxn modelId="{13D992A0-E837-484A-A282-BA81F8AEB292}" type="presOf" srcId="{852D23AC-221E-46E3-A6C2-F83C062A2B47}" destId="{90AE86DF-4E53-4992-9DB1-28124FAE7B50}" srcOrd="0" destOrd="0" presId="urn:microsoft.com/office/officeart/2008/layout/AlternatingPictureBlocks"/>
    <dgm:cxn modelId="{94CDCD3B-F998-45AE-879B-A4FF61832C09}" srcId="{852D23AC-221E-46E3-A6C2-F83C062A2B47}" destId="{366E112B-56D3-4370-930B-45BA64D4D1A1}" srcOrd="2" destOrd="0" parTransId="{D3778258-B6FF-4F3D-9780-F605D3D69DD0}" sibTransId="{A4F23883-25BD-417D-AC50-D272565104CF}"/>
    <dgm:cxn modelId="{6FACBBA8-4143-49D9-8EA8-6AE29FE9E156}" type="presOf" srcId="{CCE53FCC-5932-48F3-8806-19D1C89B84AB}" destId="{2EE1D944-5BA2-4762-A7DA-670EFCE23935}" srcOrd="0" destOrd="0" presId="urn:microsoft.com/office/officeart/2008/layout/AlternatingPictureBlocks"/>
    <dgm:cxn modelId="{B09D1473-857F-4581-A4A3-4EBC3B4E28BA}" type="presOf" srcId="{366E112B-56D3-4370-930B-45BA64D4D1A1}" destId="{C6957143-46E0-4F4D-8688-DC855200B5EC}" srcOrd="0" destOrd="0" presId="urn:microsoft.com/office/officeart/2008/layout/AlternatingPictureBlocks"/>
    <dgm:cxn modelId="{F9B0B447-0501-4109-99BC-D503FEEC1683}" type="presOf" srcId="{6E2DF949-252A-4C95-9F02-51F24EBD4F40}" destId="{D1DE59DE-E030-482F-AE4E-D41B11F6C80D}" srcOrd="0" destOrd="0" presId="urn:microsoft.com/office/officeart/2008/layout/AlternatingPictureBlocks"/>
    <dgm:cxn modelId="{B51F2000-AB5E-43E4-8256-759D44C4B657}" srcId="{852D23AC-221E-46E3-A6C2-F83C062A2B47}" destId="{CCE53FCC-5932-48F3-8806-19D1C89B84AB}" srcOrd="0" destOrd="0" parTransId="{2DA816F6-780A-4CE6-AA0D-074013B36EE8}" sibTransId="{760B02A9-0C5E-478D-96D8-EBE29D0A0EAC}"/>
    <dgm:cxn modelId="{B6CA8FBF-92AC-4194-B537-04703DD757B6}" type="presParOf" srcId="{90AE86DF-4E53-4992-9DB1-28124FAE7B50}" destId="{E0B61255-7050-495C-A887-89FA26761185}" srcOrd="0" destOrd="0" presId="urn:microsoft.com/office/officeart/2008/layout/AlternatingPictureBlocks"/>
    <dgm:cxn modelId="{B297983D-606D-44C9-8B1A-B860023FB1BD}" type="presParOf" srcId="{E0B61255-7050-495C-A887-89FA26761185}" destId="{2EE1D944-5BA2-4762-A7DA-670EFCE23935}" srcOrd="0" destOrd="0" presId="urn:microsoft.com/office/officeart/2008/layout/AlternatingPictureBlocks"/>
    <dgm:cxn modelId="{4AE9FE1A-E633-4C22-A43D-BDD1181DD986}" type="presParOf" srcId="{E0B61255-7050-495C-A887-89FA26761185}" destId="{FDECA392-7B2D-4644-9437-AFC1AAE2B13F}" srcOrd="1" destOrd="0" presId="urn:microsoft.com/office/officeart/2008/layout/AlternatingPictureBlocks"/>
    <dgm:cxn modelId="{487D0F17-D800-426A-BCD6-6E75C8AE255A}" type="presParOf" srcId="{90AE86DF-4E53-4992-9DB1-28124FAE7B50}" destId="{404C78E2-8F5E-42D6-8174-BCC8440C243D}" srcOrd="1" destOrd="0" presId="urn:microsoft.com/office/officeart/2008/layout/AlternatingPictureBlocks"/>
    <dgm:cxn modelId="{F0D83996-E19F-4EED-B656-575EE4FD6338}" type="presParOf" srcId="{90AE86DF-4E53-4992-9DB1-28124FAE7B50}" destId="{ABC6FFFF-8F45-4644-A3C7-53AC27FEE159}" srcOrd="2" destOrd="0" presId="urn:microsoft.com/office/officeart/2008/layout/AlternatingPictureBlocks"/>
    <dgm:cxn modelId="{63F7CB92-BA83-4589-BDAB-08DE2C8CD6C4}" type="presParOf" srcId="{ABC6FFFF-8F45-4644-A3C7-53AC27FEE159}" destId="{D1DE59DE-E030-482F-AE4E-D41B11F6C80D}" srcOrd="0" destOrd="0" presId="urn:microsoft.com/office/officeart/2008/layout/AlternatingPictureBlocks"/>
    <dgm:cxn modelId="{8CE892DA-EFCF-4F78-913F-5CC860B49122}" type="presParOf" srcId="{ABC6FFFF-8F45-4644-A3C7-53AC27FEE159}" destId="{A929A65F-007A-4785-A498-8AED0CC96928}" srcOrd="1" destOrd="0" presId="urn:microsoft.com/office/officeart/2008/layout/AlternatingPictureBlocks"/>
    <dgm:cxn modelId="{A996DD5D-60F3-424F-BDA5-1779F9CC207D}" type="presParOf" srcId="{90AE86DF-4E53-4992-9DB1-28124FAE7B50}" destId="{5AE50778-E22D-471A-A219-36052A9EA251}" srcOrd="3" destOrd="0" presId="urn:microsoft.com/office/officeart/2008/layout/AlternatingPictureBlocks"/>
    <dgm:cxn modelId="{5FE10BFF-7763-4F7E-AD80-B9B6ACB943E3}" type="presParOf" srcId="{90AE86DF-4E53-4992-9DB1-28124FAE7B50}" destId="{A66A27C7-582D-4B69-B244-4195457ADA69}" srcOrd="4" destOrd="0" presId="urn:microsoft.com/office/officeart/2008/layout/AlternatingPictureBlocks"/>
    <dgm:cxn modelId="{82D2B869-CD48-41FA-A766-8BF6A0D5CB87}" type="presParOf" srcId="{A66A27C7-582D-4B69-B244-4195457ADA69}" destId="{C6957143-46E0-4F4D-8688-DC855200B5EC}" srcOrd="0" destOrd="0" presId="urn:microsoft.com/office/officeart/2008/layout/AlternatingPictureBlocks"/>
    <dgm:cxn modelId="{0D5CCAD6-B63F-4F61-BAF8-7EC753D66E3C}" type="presParOf" srcId="{A66A27C7-582D-4B69-B244-4195457ADA69}" destId="{2B713FCA-6E70-4C1D-959F-E53413B442D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B8FDA1-B55D-41E9-8644-84496835DF0D}">
      <dsp:nvSpPr>
        <dsp:cNvPr id="0" name=""/>
        <dsp:cNvSpPr/>
      </dsp:nvSpPr>
      <dsp:spPr>
        <a:xfrm>
          <a:off x="3960440" y="745199"/>
          <a:ext cx="1641902" cy="1549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1098"/>
              </a:lnTo>
              <a:lnTo>
                <a:pt x="1641902" y="1101098"/>
              </a:lnTo>
              <a:lnTo>
                <a:pt x="1641902" y="15498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6E596-5DFD-48EF-91CF-9E97E59771E0}">
      <dsp:nvSpPr>
        <dsp:cNvPr id="0" name=""/>
        <dsp:cNvSpPr/>
      </dsp:nvSpPr>
      <dsp:spPr>
        <a:xfrm>
          <a:off x="1352772" y="745199"/>
          <a:ext cx="2607667" cy="1549838"/>
        </a:xfrm>
        <a:custGeom>
          <a:avLst/>
          <a:gdLst/>
          <a:ahLst/>
          <a:cxnLst/>
          <a:rect l="0" t="0" r="0" b="0"/>
          <a:pathLst>
            <a:path>
              <a:moveTo>
                <a:pt x="2607667" y="0"/>
              </a:moveTo>
              <a:lnTo>
                <a:pt x="2607667" y="1101098"/>
              </a:lnTo>
              <a:lnTo>
                <a:pt x="0" y="1101098"/>
              </a:lnTo>
              <a:lnTo>
                <a:pt x="0" y="15498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24549-AEE1-4C3A-AAAC-B8AD31FCFC53}">
      <dsp:nvSpPr>
        <dsp:cNvPr id="0" name=""/>
        <dsp:cNvSpPr/>
      </dsp:nvSpPr>
      <dsp:spPr>
        <a:xfrm>
          <a:off x="2127047" y="286542"/>
          <a:ext cx="3666784" cy="4586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271381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Топпен жұмыс түрлері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27047" y="286542"/>
        <a:ext cx="3666784" cy="458657"/>
      </dsp:txXfrm>
    </dsp:sp>
    <dsp:sp modelId="{36660C0B-60B4-4E0D-A9F1-E95F9A6B1FBF}">
      <dsp:nvSpPr>
        <dsp:cNvPr id="0" name=""/>
        <dsp:cNvSpPr/>
      </dsp:nvSpPr>
      <dsp:spPr>
        <a:xfrm>
          <a:off x="4752518" y="707010"/>
          <a:ext cx="1070427" cy="538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52518" y="707010"/>
        <a:ext cx="1070427" cy="53887"/>
      </dsp:txXfrm>
    </dsp:sp>
    <dsp:sp modelId="{1A05C62A-FB72-47E3-9788-78874EA99626}">
      <dsp:nvSpPr>
        <dsp:cNvPr id="0" name=""/>
        <dsp:cNvSpPr/>
      </dsp:nvSpPr>
      <dsp:spPr>
        <a:xfrm>
          <a:off x="80780" y="2295038"/>
          <a:ext cx="2543983" cy="5266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27138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Бірыңғай топтық жұмыс</a:t>
          </a:r>
          <a:endParaRPr lang="ru-RU" sz="17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780" y="2295038"/>
        <a:ext cx="2543983" cy="526699"/>
      </dsp:txXfrm>
    </dsp:sp>
    <dsp:sp modelId="{054D118F-2C93-4BC4-9F15-8C9262C2AEE7}">
      <dsp:nvSpPr>
        <dsp:cNvPr id="0" name=""/>
        <dsp:cNvSpPr/>
      </dsp:nvSpPr>
      <dsp:spPr>
        <a:xfrm>
          <a:off x="0" y="3083269"/>
          <a:ext cx="3342996" cy="6410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b="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Барлық топ  бірдей тапсырма орындайды</a:t>
          </a:r>
          <a:endParaRPr lang="ru-RU" sz="2300" b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83269"/>
        <a:ext cx="3342996" cy="641057"/>
      </dsp:txXfrm>
    </dsp:sp>
    <dsp:sp modelId="{F495F034-7044-44A8-99DF-558A5CC31AFC}">
      <dsp:nvSpPr>
        <dsp:cNvPr id="0" name=""/>
        <dsp:cNvSpPr/>
      </dsp:nvSpPr>
      <dsp:spPr>
        <a:xfrm>
          <a:off x="4097362" y="2295038"/>
          <a:ext cx="3009959" cy="430098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27138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Сараланған топтық жұмыс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97362" y="2295038"/>
        <a:ext cx="3009959" cy="430098"/>
      </dsp:txXfrm>
    </dsp:sp>
    <dsp:sp modelId="{0EEE2E51-4E72-4274-8FB4-79748FF1B103}">
      <dsp:nvSpPr>
        <dsp:cNvPr id="0" name=""/>
        <dsp:cNvSpPr/>
      </dsp:nvSpPr>
      <dsp:spPr>
        <a:xfrm>
          <a:off x="4104468" y="2964109"/>
          <a:ext cx="3361182" cy="8252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Берілген тақырып шеңберінде әр түрлі тапсырмалар орындайды  </a:t>
          </a:r>
          <a:endParaRPr lang="ru-RU" sz="2000" b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04468" y="2964109"/>
        <a:ext cx="3361182" cy="82525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CE8281-90BA-EA47-8041-E116859F0958}">
      <dsp:nvSpPr>
        <dsp:cNvPr id="0" name=""/>
        <dsp:cNvSpPr/>
      </dsp:nvSpPr>
      <dsp:spPr>
        <a:xfrm>
          <a:off x="0" y="1498335"/>
          <a:ext cx="89644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4A80E-F7D0-6A4A-A371-D46277307798}">
      <dsp:nvSpPr>
        <dsp:cNvPr id="0" name=""/>
        <dsp:cNvSpPr/>
      </dsp:nvSpPr>
      <dsp:spPr>
        <a:xfrm>
          <a:off x="448224" y="1335975"/>
          <a:ext cx="6275141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Топтар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құру</a:t>
          </a: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;</a:t>
          </a:r>
          <a:endParaRPr lang="ru-RU" sz="1100" b="1" kern="1200" dirty="0"/>
        </a:p>
      </dsp:txBody>
      <dsp:txXfrm>
        <a:off x="448224" y="1335975"/>
        <a:ext cx="6275141" cy="324720"/>
      </dsp:txXfrm>
    </dsp:sp>
    <dsp:sp modelId="{C77912BD-1140-9649-8F39-A1C318828854}">
      <dsp:nvSpPr>
        <dsp:cNvPr id="0" name=""/>
        <dsp:cNvSpPr/>
      </dsp:nvSpPr>
      <dsp:spPr>
        <a:xfrm>
          <a:off x="0" y="1871173"/>
          <a:ext cx="89644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A83C1-D6B3-A14F-BF36-001A7772A5C7}">
      <dsp:nvSpPr>
        <dsp:cNvPr id="0" name=""/>
        <dsp:cNvSpPr/>
      </dsp:nvSpPr>
      <dsp:spPr>
        <a:xfrm>
          <a:off x="448224" y="1834935"/>
          <a:ext cx="6275141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топтық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жұмыстардың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нәтижелілігінің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критерийлерін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анықтау</a:t>
          </a: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;</a:t>
          </a:r>
          <a:endParaRPr lang="ru-RU" sz="1100" b="1" kern="1200" dirty="0"/>
        </a:p>
      </dsp:txBody>
      <dsp:txXfrm>
        <a:off x="448224" y="1834935"/>
        <a:ext cx="6275141" cy="324720"/>
      </dsp:txXfrm>
    </dsp:sp>
    <dsp:sp modelId="{C80924FD-76F4-1142-BDAD-1BBE17A782A5}">
      <dsp:nvSpPr>
        <dsp:cNvPr id="0" name=""/>
        <dsp:cNvSpPr/>
      </dsp:nvSpPr>
      <dsp:spPr>
        <a:xfrm>
          <a:off x="0" y="2496256"/>
          <a:ext cx="89644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572F3-1BDD-6440-BEE8-2946A8031F9A}">
      <dsp:nvSpPr>
        <dsp:cNvPr id="0" name=""/>
        <dsp:cNvSpPr/>
      </dsp:nvSpPr>
      <dsp:spPr>
        <a:xfrm>
          <a:off x="448224" y="2333895"/>
          <a:ext cx="6275141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оқушыларға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тақырып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тапсырмалар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таңдау</a:t>
          </a: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;</a:t>
          </a:r>
          <a:endParaRPr lang="ru-RU" sz="1100" b="1" kern="1200" dirty="0"/>
        </a:p>
      </dsp:txBody>
      <dsp:txXfrm>
        <a:off x="448224" y="2333895"/>
        <a:ext cx="6275141" cy="324720"/>
      </dsp:txXfrm>
    </dsp:sp>
    <dsp:sp modelId="{48D559F6-0A30-D74E-AF86-8CDCD98F83E4}">
      <dsp:nvSpPr>
        <dsp:cNvPr id="0" name=""/>
        <dsp:cNvSpPr/>
      </dsp:nvSpPr>
      <dsp:spPr>
        <a:xfrm>
          <a:off x="0" y="2995216"/>
          <a:ext cx="89644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DB224-5D60-6746-8160-B24ADC8ED185}">
      <dsp:nvSpPr>
        <dsp:cNvPr id="0" name=""/>
        <dsp:cNvSpPr/>
      </dsp:nvSpPr>
      <dsp:spPr>
        <a:xfrm>
          <a:off x="448224" y="2832855"/>
          <a:ext cx="6275141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дидактикалық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материалдар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дайындау</a:t>
          </a: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;</a:t>
          </a:r>
          <a:endParaRPr lang="ru-RU" sz="1100" b="1" kern="1200" dirty="0"/>
        </a:p>
      </dsp:txBody>
      <dsp:txXfrm>
        <a:off x="448224" y="2832855"/>
        <a:ext cx="6275141" cy="324720"/>
      </dsp:txXfrm>
    </dsp:sp>
    <dsp:sp modelId="{D6EF4262-3547-CB47-9A8F-A91A6AADFFEF}">
      <dsp:nvSpPr>
        <dsp:cNvPr id="0" name=""/>
        <dsp:cNvSpPr/>
      </dsp:nvSpPr>
      <dsp:spPr>
        <a:xfrm>
          <a:off x="0" y="3494176"/>
          <a:ext cx="896448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EF8FC-2185-894B-829C-6066BD43A3F6}">
      <dsp:nvSpPr>
        <dsp:cNvPr id="0" name=""/>
        <dsp:cNvSpPr/>
      </dsp:nvSpPr>
      <dsp:spPr>
        <a:xfrm>
          <a:off x="448224" y="3331816"/>
          <a:ext cx="6275141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оқу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топтарындағы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оқушылардың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өздерін</a:t>
          </a: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өздері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басқаруының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рөлі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оларды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орналастыру</a:t>
          </a:r>
          <a:r>
            <a:rPr lang="en-US" sz="1100" b="1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1100" b="1" kern="1200" dirty="0"/>
        </a:p>
      </dsp:txBody>
      <dsp:txXfrm>
        <a:off x="448224" y="3331816"/>
        <a:ext cx="6275141" cy="3247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61B4F7-D9F4-4B75-B63D-BDDE3E36BC6E}">
      <dsp:nvSpPr>
        <dsp:cNvPr id="0" name=""/>
        <dsp:cNvSpPr/>
      </dsp:nvSpPr>
      <dsp:spPr>
        <a:xfrm>
          <a:off x="0" y="0"/>
          <a:ext cx="8640960" cy="1104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әрбір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пән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бөлек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топтар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құрылатындығы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пәннің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шеңберінде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топтың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құрамы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жеке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оқушылардың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ілгері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басуын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ескере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отырып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анықталуының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қажеттігі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1838651" y="0"/>
        <a:ext cx="6802308" cy="1104591"/>
      </dsp:txXfrm>
    </dsp:sp>
    <dsp:sp modelId="{542FBEF0-6A6C-4FAA-A8AA-321023518B89}">
      <dsp:nvSpPr>
        <dsp:cNvPr id="0" name=""/>
        <dsp:cNvSpPr/>
      </dsp:nvSpPr>
      <dsp:spPr>
        <a:xfrm>
          <a:off x="110459" y="80542"/>
          <a:ext cx="1728192" cy="9435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5000" b="-3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F9E09F-ECA0-485C-BCB8-6C62BF49659D}">
      <dsp:nvSpPr>
        <dsp:cNvPr id="0" name=""/>
        <dsp:cNvSpPr/>
      </dsp:nvSpPr>
      <dsp:spPr>
        <a:xfrm>
          <a:off x="0" y="1215050"/>
          <a:ext cx="8640960" cy="1104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математика, физика, химия, </a:t>
          </a:r>
          <a:r>
            <a:rPr lang="ru-RU" sz="1800" b="0" i="0" kern="1200" dirty="0" err="1">
              <a:latin typeface="Times New Roman" pitchFamily="18" charset="0"/>
              <a:cs typeface="Times New Roman" pitchFamily="18" charset="0"/>
            </a:rPr>
            <a:t>шет</a:t>
          </a: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>
              <a:latin typeface="Times New Roman" pitchFamily="18" charset="0"/>
              <a:cs typeface="Times New Roman" pitchFamily="18" charset="0"/>
            </a:rPr>
            <a:t>тілі</a:t>
          </a: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>
              <a:latin typeface="Times New Roman" pitchFamily="18" charset="0"/>
              <a:cs typeface="Times New Roman" pitchFamily="18" charset="0"/>
            </a:rPr>
            <a:t>пәндері</a:t>
          </a: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>
              <a:latin typeface="Times New Roman" pitchFamily="18" charset="0"/>
              <a:cs typeface="Times New Roman" pitchFamily="18" charset="0"/>
            </a:rPr>
            <a:t>топтар</a:t>
          </a: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>
              <a:latin typeface="Times New Roman" pitchFamily="18" charset="0"/>
              <a:cs typeface="Times New Roman" pitchFamily="18" charset="0"/>
            </a:rPr>
            <a:t>оқушылардың</a:t>
          </a: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>
              <a:latin typeface="Times New Roman" pitchFamily="18" charset="0"/>
              <a:cs typeface="Times New Roman" pitchFamily="18" charset="0"/>
            </a:rPr>
            <a:t>білімдерінің</a:t>
          </a: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0" i="0" kern="1200" dirty="0" err="1">
              <a:latin typeface="Times New Roman" pitchFamily="18" charset="0"/>
              <a:cs typeface="Times New Roman" pitchFamily="18" charset="0"/>
            </a:rPr>
            <a:t>біліктерінің</a:t>
          </a: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>
              <a:latin typeface="Times New Roman" pitchFamily="18" charset="0"/>
              <a:cs typeface="Times New Roman" pitchFamily="18" charset="0"/>
            </a:rPr>
            <a:t>дағдыларының</a:t>
          </a: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>
              <a:latin typeface="Times New Roman" pitchFamily="18" charset="0"/>
              <a:cs typeface="Times New Roman" pitchFamily="18" charset="0"/>
            </a:rPr>
            <a:t>деңгейіне</a:t>
          </a: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>
              <a:latin typeface="Times New Roman" pitchFamily="18" charset="0"/>
              <a:cs typeface="Times New Roman" pitchFamily="18" charset="0"/>
            </a:rPr>
            <a:t>қарай</a:t>
          </a: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>
              <a:latin typeface="Times New Roman" pitchFamily="18" charset="0"/>
              <a:cs typeface="Times New Roman" pitchFamily="18" charset="0"/>
            </a:rPr>
            <a:t>құрылғаны</a:t>
          </a: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>
              <a:latin typeface="Times New Roman" pitchFamily="18" charset="0"/>
              <a:cs typeface="Times New Roman" pitchFamily="18" charset="0"/>
            </a:rPr>
            <a:t>орынды</a:t>
          </a: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b="0" i="0" kern="1200" dirty="0" err="1">
              <a:latin typeface="Times New Roman" pitchFamily="18" charset="0"/>
              <a:cs typeface="Times New Roman" pitchFamily="18" charset="0"/>
            </a:rPr>
            <a:t>гемогенді</a:t>
          </a: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dirty="0" err="1">
              <a:latin typeface="Times New Roman" pitchFamily="18" charset="0"/>
              <a:cs typeface="Times New Roman" pitchFamily="18" charset="0"/>
            </a:rPr>
            <a:t>топтар</a:t>
          </a: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);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8651" y="1215050"/>
        <a:ext cx="6802308" cy="1104591"/>
      </dsp:txXfrm>
    </dsp:sp>
    <dsp:sp modelId="{854E62C3-9AF8-4CCC-B533-4F1BECF3E5EF}">
      <dsp:nvSpPr>
        <dsp:cNvPr id="0" name=""/>
        <dsp:cNvSpPr/>
      </dsp:nvSpPr>
      <dsp:spPr>
        <a:xfrm>
          <a:off x="166521" y="1331346"/>
          <a:ext cx="1728192" cy="9002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5000" b="-3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4A8845-9B02-4B7D-A73F-4852BFA65347}">
      <dsp:nvSpPr>
        <dsp:cNvPr id="0" name=""/>
        <dsp:cNvSpPr/>
      </dsp:nvSpPr>
      <dsp:spPr>
        <a:xfrm>
          <a:off x="0" y="2430101"/>
          <a:ext cx="8640960" cy="1104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әдебиет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тарих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география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пәндері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топтар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оқу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жұмыстарының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қарқыны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әр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түрлі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оқудан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ақпараттардан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хабардарлығы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көп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жекеленбейтін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оқушылардан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құрылғаны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орынды</a:t>
          </a:r>
          <a:r>
            <a:rPr lang="ru-RU" sz="1800" kern="1200" dirty="0"/>
            <a:t>;</a:t>
          </a:r>
        </a:p>
      </dsp:txBody>
      <dsp:txXfrm>
        <a:off x="1838651" y="2430101"/>
        <a:ext cx="6802308" cy="1104591"/>
      </dsp:txXfrm>
    </dsp:sp>
    <dsp:sp modelId="{C284FD79-4AB4-4623-B76B-731D4898C3D8}">
      <dsp:nvSpPr>
        <dsp:cNvPr id="0" name=""/>
        <dsp:cNvSpPr/>
      </dsp:nvSpPr>
      <dsp:spPr>
        <a:xfrm>
          <a:off x="110459" y="2540560"/>
          <a:ext cx="1728192" cy="8836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3000" b="-7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CB7FCE-59F1-4DAC-9B3E-ED8D3BCA5E9A}">
      <dsp:nvSpPr>
        <dsp:cNvPr id="0" name=""/>
        <dsp:cNvSpPr/>
      </dsp:nvSpPr>
      <dsp:spPr>
        <a:xfrm>
          <a:off x="0" y="3645151"/>
          <a:ext cx="8640960" cy="1104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оқу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топтарын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жинақтауда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оқшылардың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өзара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қарым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қатынасы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да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ескерілуі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тиіс</a:t>
          </a:r>
          <a:r>
            <a:rPr lang="ru-RU" sz="1800" kern="1200" dirty="0"/>
            <a:t>.</a:t>
          </a:r>
        </a:p>
      </dsp:txBody>
      <dsp:txXfrm>
        <a:off x="1838651" y="3645151"/>
        <a:ext cx="6802308" cy="1104591"/>
      </dsp:txXfrm>
    </dsp:sp>
    <dsp:sp modelId="{64A47CEB-401F-4010-9A5D-23138EB223D7}">
      <dsp:nvSpPr>
        <dsp:cNvPr id="0" name=""/>
        <dsp:cNvSpPr/>
      </dsp:nvSpPr>
      <dsp:spPr>
        <a:xfrm>
          <a:off x="110459" y="3755610"/>
          <a:ext cx="1728192" cy="8836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6000" b="-3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DE59DE-E030-482F-AE4E-D41B11F6C80D}">
      <dsp:nvSpPr>
        <dsp:cNvPr id="0" name=""/>
        <dsp:cNvSpPr/>
      </dsp:nvSpPr>
      <dsp:spPr>
        <a:xfrm>
          <a:off x="2942564" y="1047"/>
          <a:ext cx="4619988" cy="208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942564" y="1047"/>
        <a:ext cx="4619988" cy="2089546"/>
      </dsp:txXfrm>
    </dsp:sp>
    <dsp:sp modelId="{A929A65F-007A-4785-A498-8AED0CC96928}">
      <dsp:nvSpPr>
        <dsp:cNvPr id="0" name=""/>
        <dsp:cNvSpPr/>
      </dsp:nvSpPr>
      <dsp:spPr>
        <a:xfrm>
          <a:off x="667047" y="1047"/>
          <a:ext cx="2068651" cy="208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57143-46E0-4F4D-8688-DC855200B5EC}">
      <dsp:nvSpPr>
        <dsp:cNvPr id="0" name=""/>
        <dsp:cNvSpPr/>
      </dsp:nvSpPr>
      <dsp:spPr>
        <a:xfrm>
          <a:off x="667047" y="2435369"/>
          <a:ext cx="4619988" cy="208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667047" y="2435369"/>
        <a:ext cx="4619988" cy="2089546"/>
      </dsp:txXfrm>
    </dsp:sp>
    <dsp:sp modelId="{2B713FCA-6E70-4C1D-959F-E53413B442D1}">
      <dsp:nvSpPr>
        <dsp:cNvPr id="0" name=""/>
        <dsp:cNvSpPr/>
      </dsp:nvSpPr>
      <dsp:spPr>
        <a:xfrm>
          <a:off x="5493900" y="2435369"/>
          <a:ext cx="2068651" cy="208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1D944-5BA2-4762-A7DA-670EFCE23935}">
      <dsp:nvSpPr>
        <dsp:cNvPr id="0" name=""/>
        <dsp:cNvSpPr/>
      </dsp:nvSpPr>
      <dsp:spPr>
        <a:xfrm>
          <a:off x="3352436" y="352"/>
          <a:ext cx="3004607" cy="1358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3352436" y="352"/>
        <a:ext cx="3004607" cy="1358936"/>
      </dsp:txXfrm>
    </dsp:sp>
    <dsp:sp modelId="{FDECA392-7B2D-4644-9437-AFC1AAE2B13F}">
      <dsp:nvSpPr>
        <dsp:cNvPr id="0" name=""/>
        <dsp:cNvSpPr/>
      </dsp:nvSpPr>
      <dsp:spPr>
        <a:xfrm>
          <a:off x="1872555" y="352"/>
          <a:ext cx="1345346" cy="1358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E59DE-E030-482F-AE4E-D41B11F6C80D}">
      <dsp:nvSpPr>
        <dsp:cNvPr id="0" name=""/>
        <dsp:cNvSpPr/>
      </dsp:nvSpPr>
      <dsp:spPr>
        <a:xfrm>
          <a:off x="1872555" y="1583513"/>
          <a:ext cx="3004607" cy="1358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1872555" y="1583513"/>
        <a:ext cx="3004607" cy="1358936"/>
      </dsp:txXfrm>
    </dsp:sp>
    <dsp:sp modelId="{A929A65F-007A-4785-A498-8AED0CC96928}">
      <dsp:nvSpPr>
        <dsp:cNvPr id="0" name=""/>
        <dsp:cNvSpPr/>
      </dsp:nvSpPr>
      <dsp:spPr>
        <a:xfrm>
          <a:off x="5011697" y="1583513"/>
          <a:ext cx="1345346" cy="1358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57143-46E0-4F4D-8688-DC855200B5EC}">
      <dsp:nvSpPr>
        <dsp:cNvPr id="0" name=""/>
        <dsp:cNvSpPr/>
      </dsp:nvSpPr>
      <dsp:spPr>
        <a:xfrm>
          <a:off x="3352436" y="3166673"/>
          <a:ext cx="3004607" cy="1358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3352436" y="3166673"/>
        <a:ext cx="3004607" cy="1358936"/>
      </dsp:txXfrm>
    </dsp:sp>
    <dsp:sp modelId="{2B713FCA-6E70-4C1D-959F-E53413B442D1}">
      <dsp:nvSpPr>
        <dsp:cNvPr id="0" name=""/>
        <dsp:cNvSpPr/>
      </dsp:nvSpPr>
      <dsp:spPr>
        <a:xfrm>
          <a:off x="1872555" y="3166673"/>
          <a:ext cx="1345346" cy="1358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B50376-A7CC-41F9-80AB-CAD358761183}">
      <dsp:nvSpPr>
        <dsp:cNvPr id="0" name=""/>
        <dsp:cNvSpPr/>
      </dsp:nvSpPr>
      <dsp:spPr>
        <a:xfrm>
          <a:off x="1653132" y="404"/>
          <a:ext cx="1998601" cy="90393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err="1">
              <a:latin typeface="Times New Roman" pitchFamily="18" charset="0"/>
              <a:cs typeface="Times New Roman" pitchFamily="18" charset="0"/>
            </a:rPr>
            <a:t>Игеретін</a:t>
          </a:r>
          <a:r>
            <a:rPr lang="ru-RU" altLang="ru-RU" sz="140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altLang="ru-RU" sz="1400" kern="1200" dirty="0" err="1">
              <a:latin typeface="Times New Roman" pitchFamily="18" charset="0"/>
              <a:cs typeface="Times New Roman" pitchFamily="18" charset="0"/>
            </a:rPr>
            <a:t>материалдардың</a:t>
          </a:r>
          <a:r>
            <a:rPr lang="ru-RU" altLang="ru-RU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400" kern="1200" dirty="0" err="1">
              <a:latin typeface="Times New Roman" pitchFamily="18" charset="0"/>
              <a:cs typeface="Times New Roman" pitchFamily="18" charset="0"/>
            </a:rPr>
            <a:t>көлемі</a:t>
          </a:r>
          <a:r>
            <a:rPr lang="ru-RU" altLang="ru-RU" sz="1400" kern="1200" dirty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altLang="ru-RU" sz="1400" kern="1200" dirty="0" err="1">
              <a:latin typeface="Times New Roman" pitchFamily="18" charset="0"/>
              <a:cs typeface="Times New Roman" pitchFamily="18" charset="0"/>
            </a:rPr>
            <a:t>оларды</a:t>
          </a:r>
          <a:r>
            <a:rPr lang="ru-RU" altLang="ru-RU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400" kern="1200" dirty="0" err="1">
              <a:latin typeface="Times New Roman" pitchFamily="18" charset="0"/>
              <a:cs typeface="Times New Roman" pitchFamily="18" charset="0"/>
            </a:rPr>
            <a:t>түсіну</a:t>
          </a:r>
          <a:r>
            <a:rPr lang="ru-RU" altLang="ru-RU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400" kern="1200" dirty="0" err="1">
              <a:latin typeface="Times New Roman" pitchFamily="18" charset="0"/>
              <a:cs typeface="Times New Roman" pitchFamily="18" charset="0"/>
            </a:rPr>
            <a:t>қажеттіл</a:t>
          </a:r>
          <a:r>
            <a:rPr lang="kk-KZ" altLang="ru-RU" sz="1400" kern="1200" dirty="0">
              <a:latin typeface="Times New Roman" pitchFamily="18" charset="0"/>
              <a:cs typeface="Times New Roman" pitchFamily="18" charset="0"/>
            </a:rPr>
            <a:t>ігі</a:t>
          </a:r>
          <a:r>
            <a:rPr lang="ru-RU" altLang="ru-RU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400" kern="1200" dirty="0" err="1">
              <a:latin typeface="Times New Roman" pitchFamily="18" charset="0"/>
              <a:cs typeface="Times New Roman" pitchFamily="18" charset="0"/>
            </a:rPr>
            <a:t>артады</a:t>
          </a:r>
          <a:r>
            <a:rPr lang="ru-RU" altLang="ru-RU" sz="14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/>
        </a:p>
      </dsp:txBody>
      <dsp:txXfrm>
        <a:off x="1653132" y="404"/>
        <a:ext cx="1998601" cy="903935"/>
      </dsp:txXfrm>
    </dsp:sp>
    <dsp:sp modelId="{4ED6CD0A-2343-46E3-B82F-1BDED5A59FDF}">
      <dsp:nvSpPr>
        <dsp:cNvPr id="0" name=""/>
        <dsp:cNvSpPr/>
      </dsp:nvSpPr>
      <dsp:spPr>
        <a:xfrm>
          <a:off x="668746" y="404"/>
          <a:ext cx="894896" cy="90393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1000" r="-3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3710F29D-DE22-4694-A58B-FE68E1E87788}">
      <dsp:nvSpPr>
        <dsp:cNvPr id="0" name=""/>
        <dsp:cNvSpPr/>
      </dsp:nvSpPr>
      <dsp:spPr>
        <a:xfrm>
          <a:off x="349689" y="1008112"/>
          <a:ext cx="2616009" cy="903935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err="1">
              <a:latin typeface="Times New Roman" pitchFamily="18" charset="0"/>
              <a:cs typeface="Times New Roman" pitchFamily="18" charset="0"/>
            </a:rPr>
            <a:t>Жаппай</a:t>
          </a:r>
          <a:r>
            <a:rPr lang="ru-RU" altLang="ru-RU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400" kern="1200" dirty="0" err="1">
              <a:latin typeface="Times New Roman" pitchFamily="18" charset="0"/>
              <a:cs typeface="Times New Roman" pitchFamily="18" charset="0"/>
            </a:rPr>
            <a:t>оқытуға</a:t>
          </a:r>
          <a:r>
            <a:rPr lang="ru-RU" altLang="ru-RU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400" kern="1200" dirty="0" err="1">
              <a:latin typeface="Times New Roman" pitchFamily="18" charset="0"/>
              <a:cs typeface="Times New Roman" pitchFamily="18" charset="0"/>
            </a:rPr>
            <a:t>қарағанда</a:t>
          </a:r>
          <a:r>
            <a:rPr lang="ru-RU" altLang="ru-RU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400" kern="1200" dirty="0" err="1">
              <a:latin typeface="Times New Roman" pitchFamily="18" charset="0"/>
              <a:cs typeface="Times New Roman" pitchFamily="18" charset="0"/>
            </a:rPr>
            <a:t>ұғымдарды</a:t>
          </a:r>
          <a:r>
            <a:rPr lang="ru-RU" altLang="ru-RU" sz="1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altLang="ru-RU" sz="1400" kern="1200" dirty="0" err="1">
              <a:latin typeface="Times New Roman" pitchFamily="18" charset="0"/>
              <a:cs typeface="Times New Roman" pitchFamily="18" charset="0"/>
            </a:rPr>
            <a:t>түсініктерді</a:t>
          </a:r>
          <a:r>
            <a:rPr lang="ru-RU" altLang="ru-RU" sz="1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altLang="ru-RU" sz="1400" kern="1200" dirty="0" err="1">
              <a:latin typeface="Times New Roman" pitchFamily="18" charset="0"/>
              <a:cs typeface="Times New Roman" pitchFamily="18" charset="0"/>
            </a:rPr>
            <a:t>дағдыларды</a:t>
          </a:r>
          <a:r>
            <a:rPr lang="ru-RU" altLang="ru-RU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400" kern="1200" dirty="0" err="1">
              <a:latin typeface="Times New Roman" pitchFamily="18" charset="0"/>
              <a:cs typeface="Times New Roman" pitchFamily="18" charset="0"/>
            </a:rPr>
            <a:t>қалыптастыруға</a:t>
          </a:r>
          <a:r>
            <a:rPr lang="ru-RU" altLang="ru-RU" sz="1400" kern="1200" dirty="0">
              <a:latin typeface="Times New Roman" pitchFamily="18" charset="0"/>
              <a:cs typeface="Times New Roman" pitchFamily="18" charset="0"/>
            </a:rPr>
            <a:t> аз </a:t>
          </a:r>
          <a:r>
            <a:rPr lang="ru-RU" altLang="ru-RU" sz="1400" kern="1200" dirty="0" err="1">
              <a:latin typeface="Times New Roman" pitchFamily="18" charset="0"/>
              <a:cs typeface="Times New Roman" pitchFamily="18" charset="0"/>
            </a:rPr>
            <a:t>уақыт</a:t>
          </a:r>
          <a:r>
            <a:rPr lang="ru-RU" altLang="ru-RU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400" kern="1200" dirty="0" err="1">
              <a:latin typeface="Times New Roman" pitchFamily="18" charset="0"/>
              <a:cs typeface="Times New Roman" pitchFamily="18" charset="0"/>
            </a:rPr>
            <a:t>жұмсалады</a:t>
          </a:r>
          <a:r>
            <a:rPr lang="ru-RU" altLang="ru-RU" sz="14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/>
        </a:p>
      </dsp:txBody>
      <dsp:txXfrm>
        <a:off x="349689" y="1008112"/>
        <a:ext cx="2616009" cy="903935"/>
      </dsp:txXfrm>
    </dsp:sp>
    <dsp:sp modelId="{427858B0-9307-46DF-88B0-92616C9F1BC3}">
      <dsp:nvSpPr>
        <dsp:cNvPr id="0" name=""/>
        <dsp:cNvSpPr/>
      </dsp:nvSpPr>
      <dsp:spPr>
        <a:xfrm>
          <a:off x="2911189" y="1053489"/>
          <a:ext cx="894896" cy="90393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7000" r="-3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E3A23E33-F7E4-4C32-A818-62F2B13A377B}">
      <dsp:nvSpPr>
        <dsp:cNvPr id="0" name=""/>
        <dsp:cNvSpPr/>
      </dsp:nvSpPr>
      <dsp:spPr>
        <a:xfrm>
          <a:off x="1653132" y="2106574"/>
          <a:ext cx="1998601" cy="903935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err="1">
              <a:latin typeface="Times New Roman" pitchFamily="18" charset="0"/>
              <a:cs typeface="Times New Roman" pitchFamily="18" charset="0"/>
            </a:rPr>
            <a:t>Өмірге</a:t>
          </a:r>
          <a:r>
            <a:rPr lang="ru-RU" alt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800" kern="1200" dirty="0" err="1">
              <a:latin typeface="Times New Roman" pitchFamily="18" charset="0"/>
              <a:cs typeface="Times New Roman" pitchFamily="18" charset="0"/>
            </a:rPr>
            <a:t>қажетті</a:t>
          </a:r>
          <a:r>
            <a:rPr lang="ru-RU" altLang="ru-RU" sz="180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altLang="ru-RU" sz="1800" kern="1200" dirty="0" err="1">
              <a:latin typeface="Times New Roman" pitchFamily="18" charset="0"/>
              <a:cs typeface="Times New Roman" pitchFamily="18" charset="0"/>
            </a:rPr>
            <a:t>дағдыларды</a:t>
          </a:r>
          <a:r>
            <a:rPr lang="ru-RU" alt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800" kern="1200" dirty="0" err="1">
              <a:latin typeface="Times New Roman" pitchFamily="18" charset="0"/>
              <a:cs typeface="Times New Roman" pitchFamily="18" charset="0"/>
            </a:rPr>
            <a:t>үйренеді</a:t>
          </a:r>
          <a:r>
            <a:rPr lang="ru-RU" altLang="ru-RU" sz="18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/>
        </a:p>
      </dsp:txBody>
      <dsp:txXfrm>
        <a:off x="1653132" y="2106574"/>
        <a:ext cx="1998601" cy="903935"/>
      </dsp:txXfrm>
    </dsp:sp>
    <dsp:sp modelId="{9F229E23-5490-4989-9293-4DBBFE745CBA}">
      <dsp:nvSpPr>
        <dsp:cNvPr id="0" name=""/>
        <dsp:cNvSpPr/>
      </dsp:nvSpPr>
      <dsp:spPr>
        <a:xfrm>
          <a:off x="668746" y="2106574"/>
          <a:ext cx="894896" cy="9039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4ADC6454-E130-4194-966B-3C408FF07504}">
      <dsp:nvSpPr>
        <dsp:cNvPr id="0" name=""/>
        <dsp:cNvSpPr/>
      </dsp:nvSpPr>
      <dsp:spPr>
        <a:xfrm>
          <a:off x="668746" y="3159659"/>
          <a:ext cx="1998601" cy="903935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err="1">
              <a:latin typeface="Times New Roman" pitchFamily="18" charset="0"/>
              <a:cs typeface="Times New Roman" pitchFamily="18" charset="0"/>
            </a:rPr>
            <a:t>Жайлы</a:t>
          </a:r>
          <a:r>
            <a:rPr lang="ru-RU" alt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800" kern="1200" dirty="0" err="1">
              <a:latin typeface="Times New Roman" pitchFamily="18" charset="0"/>
              <a:cs typeface="Times New Roman" pitchFamily="18" charset="0"/>
            </a:rPr>
            <a:t>жұмыс</a:t>
          </a:r>
          <a:r>
            <a:rPr lang="ru-RU" alt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800" kern="1200" dirty="0" err="1">
              <a:latin typeface="Times New Roman" pitchFamily="18" charset="0"/>
              <a:cs typeface="Times New Roman" pitchFamily="18" charset="0"/>
            </a:rPr>
            <a:t>атмосферасы</a:t>
          </a:r>
          <a:r>
            <a:rPr lang="ru-RU" alt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800" kern="1200" dirty="0" err="1">
              <a:latin typeface="Times New Roman" pitchFamily="18" charset="0"/>
              <a:cs typeface="Times New Roman" pitchFamily="18" charset="0"/>
            </a:rPr>
            <a:t>қалыптасады</a:t>
          </a:r>
          <a:r>
            <a:rPr lang="ru-RU" altLang="ru-RU" sz="18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668746" y="3159659"/>
        <a:ext cx="1998601" cy="903935"/>
      </dsp:txXfrm>
    </dsp:sp>
    <dsp:sp modelId="{5428D6B0-2ACF-455F-95AC-9B7D110C6D3C}">
      <dsp:nvSpPr>
        <dsp:cNvPr id="0" name=""/>
        <dsp:cNvSpPr/>
      </dsp:nvSpPr>
      <dsp:spPr>
        <a:xfrm>
          <a:off x="2756837" y="3159659"/>
          <a:ext cx="894896" cy="90393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B50376-A7CC-41F9-80AB-CAD358761183}">
      <dsp:nvSpPr>
        <dsp:cNvPr id="0" name=""/>
        <dsp:cNvSpPr/>
      </dsp:nvSpPr>
      <dsp:spPr>
        <a:xfrm>
          <a:off x="1288368" y="1136"/>
          <a:ext cx="2946972" cy="12197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err="1">
              <a:latin typeface="Times New Roman" pitchFamily="18" charset="0"/>
              <a:cs typeface="Times New Roman" pitchFamily="18" charset="0"/>
            </a:rPr>
            <a:t>Өзіне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 сын </a:t>
          </a:r>
          <a:r>
            <a:rPr lang="ru-RU" altLang="ru-RU" sz="1600" kern="1200" dirty="0" err="1">
              <a:latin typeface="Times New Roman" pitchFamily="18" charset="0"/>
              <a:cs typeface="Times New Roman" pitchFamily="18" charset="0"/>
            </a:rPr>
            <a:t>көзбен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kern="1200" dirty="0" err="1">
              <a:latin typeface="Times New Roman" pitchFamily="18" charset="0"/>
              <a:cs typeface="Times New Roman" pitchFamily="18" charset="0"/>
            </a:rPr>
            <a:t>қараушылық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kern="1200" dirty="0" err="1">
              <a:latin typeface="Times New Roman" pitchFamily="18" charset="0"/>
              <a:cs typeface="Times New Roman" pitchFamily="18" charset="0"/>
            </a:rPr>
            <a:t>артады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altLang="ru-RU" sz="1600" kern="1200" dirty="0" err="1">
              <a:latin typeface="Times New Roman" pitchFamily="18" charset="0"/>
              <a:cs typeface="Times New Roman" pitchFamily="18" charset="0"/>
            </a:rPr>
            <a:t>құрбыларымен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kern="1200" dirty="0" err="1">
              <a:latin typeface="Times New Roman" pitchFamily="18" charset="0"/>
              <a:cs typeface="Times New Roman" pitchFamily="18" charset="0"/>
            </a:rPr>
            <a:t>жұмыс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kern="1200" dirty="0" err="1">
              <a:latin typeface="Times New Roman" pitchFamily="18" charset="0"/>
              <a:cs typeface="Times New Roman" pitchFamily="18" charset="0"/>
            </a:rPr>
            <a:t>істеп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kern="1200" dirty="0" err="1">
              <a:latin typeface="Times New Roman" pitchFamily="18" charset="0"/>
              <a:cs typeface="Times New Roman" pitchFamily="18" charset="0"/>
            </a:rPr>
            <a:t>үйренген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kern="1200" dirty="0" err="1">
              <a:latin typeface="Times New Roman" pitchFamily="18" charset="0"/>
              <a:cs typeface="Times New Roman" pitchFamily="18" charset="0"/>
            </a:rPr>
            <a:t>оқушы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kern="1200" dirty="0" err="1">
              <a:latin typeface="Times New Roman" pitchFamily="18" charset="0"/>
              <a:cs typeface="Times New Roman" pitchFamily="18" charset="0"/>
            </a:rPr>
            <a:t>өзінің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kern="1200" dirty="0" err="1">
              <a:latin typeface="Times New Roman" pitchFamily="18" charset="0"/>
              <a:cs typeface="Times New Roman" pitchFamily="18" charset="0"/>
            </a:rPr>
            <a:t>қабілетін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kern="1200" dirty="0" err="1">
              <a:latin typeface="Times New Roman" pitchFamily="18" charset="0"/>
              <a:cs typeface="Times New Roman" pitchFamily="18" charset="0"/>
            </a:rPr>
            <a:t>дұрыс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kern="1200" dirty="0" err="1">
              <a:latin typeface="Times New Roman" pitchFamily="18" charset="0"/>
              <a:cs typeface="Times New Roman" pitchFamily="18" charset="0"/>
            </a:rPr>
            <a:t>бағалай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altLang="ru-RU" sz="1600" kern="12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kern="1200" dirty="0" err="1">
              <a:latin typeface="Times New Roman" pitchFamily="18" charset="0"/>
              <a:cs typeface="Times New Roman" pitchFamily="18" charset="0"/>
            </a:rPr>
            <a:t>жақсы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altLang="ru-RU" sz="1600" kern="1200" dirty="0" err="1">
              <a:latin typeface="Times New Roman" pitchFamily="18" charset="0"/>
              <a:cs typeface="Times New Roman" pitchFamily="18" charset="0"/>
            </a:rPr>
            <a:t>бақылай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600" kern="1200" dirty="0" err="1">
              <a:latin typeface="Times New Roman" pitchFamily="18" charset="0"/>
              <a:cs typeface="Times New Roman" pitchFamily="18" charset="0"/>
            </a:rPr>
            <a:t>алады</a:t>
          </a:r>
          <a:r>
            <a:rPr lang="ru-RU" altLang="ru-RU" sz="16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/>
        </a:p>
      </dsp:txBody>
      <dsp:txXfrm>
        <a:off x="1288368" y="1136"/>
        <a:ext cx="2946972" cy="1219737"/>
      </dsp:txXfrm>
    </dsp:sp>
    <dsp:sp modelId="{4ED6CD0A-2343-46E3-B82F-1BDED5A59FDF}">
      <dsp:nvSpPr>
        <dsp:cNvPr id="0" name=""/>
        <dsp:cNvSpPr/>
      </dsp:nvSpPr>
      <dsp:spPr>
        <a:xfrm>
          <a:off x="85139" y="1136"/>
          <a:ext cx="1207540" cy="12197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3710F29D-DE22-4694-A58B-FE68E1E87788}">
      <dsp:nvSpPr>
        <dsp:cNvPr id="0" name=""/>
        <dsp:cNvSpPr/>
      </dsp:nvSpPr>
      <dsp:spPr>
        <a:xfrm>
          <a:off x="147672" y="1422131"/>
          <a:ext cx="2696840" cy="1219737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kern="1200" dirty="0" err="1">
              <a:latin typeface="Times New Roman" pitchFamily="18" charset="0"/>
              <a:cs typeface="Times New Roman" pitchFamily="18" charset="0"/>
            </a:rPr>
            <a:t>Оқушылардың</a:t>
          </a: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>
              <a:latin typeface="Times New Roman" pitchFamily="18" charset="0"/>
              <a:cs typeface="Times New Roman" pitchFamily="18" charset="0"/>
            </a:rPr>
            <a:t>өзара</a:t>
          </a: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>
              <a:latin typeface="Times New Roman" pitchFamily="18" charset="0"/>
              <a:cs typeface="Times New Roman" pitchFamily="18" charset="0"/>
            </a:rPr>
            <a:t>қарым-қатынасы</a:t>
          </a: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>
              <a:latin typeface="Times New Roman" pitchFamily="18" charset="0"/>
              <a:cs typeface="Times New Roman" pitchFamily="18" charset="0"/>
            </a:rPr>
            <a:t>жақсарады</a:t>
          </a: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/>
        </a:p>
      </dsp:txBody>
      <dsp:txXfrm>
        <a:off x="147672" y="1422131"/>
        <a:ext cx="2696840" cy="1219737"/>
      </dsp:txXfrm>
    </dsp:sp>
    <dsp:sp modelId="{427858B0-9307-46DF-88B0-92616C9F1BC3}">
      <dsp:nvSpPr>
        <dsp:cNvPr id="0" name=""/>
        <dsp:cNvSpPr/>
      </dsp:nvSpPr>
      <dsp:spPr>
        <a:xfrm>
          <a:off x="2965266" y="1422131"/>
          <a:ext cx="1207540" cy="121973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9000" r="-2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E3A23E33-F7E4-4C32-A818-62F2B13A377B}">
      <dsp:nvSpPr>
        <dsp:cNvPr id="0" name=""/>
        <dsp:cNvSpPr/>
      </dsp:nvSpPr>
      <dsp:spPr>
        <a:xfrm>
          <a:off x="1475967" y="2843125"/>
          <a:ext cx="2696840" cy="1219737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kern="1200" dirty="0" err="1">
              <a:latin typeface="Times New Roman" pitchFamily="18" charset="0"/>
              <a:cs typeface="Times New Roman" pitchFamily="18" charset="0"/>
            </a:rPr>
            <a:t>Оқушылардың</a:t>
          </a:r>
          <a:r>
            <a:rPr lang="ru-RU" altLang="ru-RU" sz="190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altLang="ru-RU" sz="1900" kern="1200" dirty="0" err="1">
              <a:latin typeface="Times New Roman" pitchFamily="18" charset="0"/>
              <a:cs typeface="Times New Roman" pitchFamily="18" charset="0"/>
            </a:rPr>
            <a:t>танымдық</a:t>
          </a:r>
          <a:r>
            <a:rPr lang="ru-RU" alt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kern="1200" dirty="0" err="1">
              <a:latin typeface="Times New Roman" pitchFamily="18" charset="0"/>
              <a:cs typeface="Times New Roman" pitchFamily="18" charset="0"/>
            </a:rPr>
            <a:t>белсенділігі</a:t>
          </a:r>
          <a:r>
            <a:rPr lang="ru-RU" altLang="ru-RU" sz="1900" kern="1200" dirty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altLang="ru-RU" sz="1900" kern="1200" dirty="0" err="1">
              <a:latin typeface="Times New Roman" pitchFamily="18" charset="0"/>
              <a:cs typeface="Times New Roman" pitchFamily="18" charset="0"/>
            </a:rPr>
            <a:t>шығармашылықпен</a:t>
          </a:r>
          <a:r>
            <a:rPr lang="ru-RU" alt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kern="1200" dirty="0" err="1">
              <a:latin typeface="Times New Roman" pitchFamily="18" charset="0"/>
              <a:cs typeface="Times New Roman" pitchFamily="18" charset="0"/>
            </a:rPr>
            <a:t>жұмыс</a:t>
          </a:r>
          <a:r>
            <a:rPr lang="ru-RU" alt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kern="1200" dirty="0" err="1">
              <a:latin typeface="Times New Roman" pitchFamily="18" charset="0"/>
              <a:cs typeface="Times New Roman" pitchFamily="18" charset="0"/>
            </a:rPr>
            <a:t>істеуі</a:t>
          </a:r>
          <a:r>
            <a:rPr lang="ru-RU" alt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900" kern="1200" dirty="0" err="1">
              <a:latin typeface="Times New Roman" pitchFamily="18" charset="0"/>
              <a:cs typeface="Times New Roman" pitchFamily="18" charset="0"/>
            </a:rPr>
            <a:t>артады</a:t>
          </a:r>
          <a:r>
            <a:rPr lang="ru-RU" altLang="ru-RU" sz="19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1900" kern="1200" dirty="0"/>
        </a:p>
      </dsp:txBody>
      <dsp:txXfrm>
        <a:off x="1475967" y="2843125"/>
        <a:ext cx="2696840" cy="1219737"/>
      </dsp:txXfrm>
    </dsp:sp>
    <dsp:sp modelId="{9F229E23-5490-4989-9293-4DBBFE745CBA}">
      <dsp:nvSpPr>
        <dsp:cNvPr id="0" name=""/>
        <dsp:cNvSpPr/>
      </dsp:nvSpPr>
      <dsp:spPr>
        <a:xfrm>
          <a:off x="147672" y="2843125"/>
          <a:ext cx="1207540" cy="121973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15.jpeg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diagramData" Target="../diagrams/data6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11.png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diagramData" Target="../diagrams/data9.xml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diagramColors" Target="../diagrams/colors10.xml"/><Relationship Id="rId5" Type="http://schemas.openxmlformats.org/officeDocument/2006/relationships/diagramColors" Target="../diagrams/colors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Ð°ÑÑÐ¸Ð½ÐºÐ¸ Ð¿Ð¾ Ð·Ð°Ð¿ÑÐ¾ÑÑ ÑÐ¾Ð½ Ð³ÐµÐ¾Ð³ÑÐ°Ñ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48471"/>
            <a:ext cx="877185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Әлихан Бөкейхан атындағы №76 мектеп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-лицей</a:t>
            </a:r>
            <a:endParaRPr lang="kk-KZ" sz="2000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cap="all" dirty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АРҚЫЛЫ ЖҮЗЕГЕ АСАТЫН ІС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Бекетаева Роза </a:t>
            </a:r>
            <a:r>
              <a:rPr lang="kk-KZ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Абдикамаловна</a:t>
            </a:r>
            <a:endParaRPr lang="kk-K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kk-KZ" sz="2800" b="1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kk-KZ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Нұр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Сұлтан қаласы</a:t>
            </a:r>
            <a:endParaRPr lang="kk-KZ" sz="2000" b="1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ЖАҢАРТЫЛҒАН БІЛІМ БЕРУ ЖАҒДАЙЫНДА ОҚЫТУ ҮРДІСІН ТОПТЫҚ ЖҰМЫС АРҚЫЛЫ  ҰЙЫМДАСТЫРУДЫҢ ТИІМДІЛІГІ | Білім айнасы газеті">
            <a:extLst>
              <a:ext uri="{FF2B5EF4-FFF2-40B4-BE49-F238E27FC236}">
                <a16:creationId xmlns:a16="http://schemas.microsoft.com/office/drawing/2014/main" xmlns="" id="{100AA6A5-2FBA-5A43-8A44-C0053FA3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422" y="3110349"/>
            <a:ext cx="3810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0A897D-F46F-BF47-B029-0AEDD97264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9091" r="2695"/>
          <a:stretch/>
        </p:blipFill>
        <p:spPr>
          <a:xfrm>
            <a:off x="431031" y="189250"/>
            <a:ext cx="15414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8354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 txBox="1">
            <a:spLocks/>
          </p:cNvSpPr>
          <p:nvPr/>
        </p:nvSpPr>
        <p:spPr>
          <a:xfrm>
            <a:off x="4716016" y="1340768"/>
            <a:ext cx="3960440" cy="496855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4400" dirty="0">
                <a:latin typeface="Times New Roman" pitchFamily="18" charset="0"/>
                <a:cs typeface="Times New Roman" pitchFamily="18" charset="0"/>
              </a:rPr>
              <a:t>Бала білімді, тәрбиені өз бетімен алуы керек. Ал, мұндағы мұғалімнің қызметі – балаға орындалатын жұмыс түрлерін шағындап беру және қойылған мақсатқа жету үшін бағыт-бағдар беріп отыру.</a:t>
            </a:r>
          </a:p>
          <a:p>
            <a:pPr marL="0" indent="0">
              <a:buFont typeface="Wingdings 2"/>
              <a:buNone/>
            </a:pPr>
            <a:r>
              <a:rPr lang="kk-KZ" dirty="0"/>
              <a:t>                  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Ахмет Байтұрсынов</a:t>
            </a:r>
          </a:p>
          <a:p>
            <a:pPr marL="0" indent="0">
              <a:buFont typeface="Wingdings 2"/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937AAE-22A9-114C-B529-08945156E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8680"/>
            <a:ext cx="4716016" cy="589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45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80" y="-24284"/>
            <a:ext cx="9159280" cy="688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641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Тақырып бойынша </a:t>
            </a:r>
            <a:br>
              <a:rPr lang="kk-KZ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қозғалатын сұрақтар желісі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041" y="1835740"/>
            <a:ext cx="8229600" cy="4525963"/>
          </a:xfrm>
        </p:spPr>
        <p:txBody>
          <a:bodyPr>
            <a:normAutofit/>
          </a:bodyPr>
          <a:lstStyle/>
          <a:p>
            <a:r>
              <a:rPr lang="kk-KZ" i="1" dirty="0">
                <a:latin typeface="Times New Roman" pitchFamily="18" charset="0"/>
                <a:cs typeface="Times New Roman" pitchFamily="18" charset="0"/>
              </a:rPr>
              <a:t>Топтық жұмыс және оның түрлері</a:t>
            </a:r>
          </a:p>
          <a:p>
            <a:r>
              <a:rPr lang="kk-KZ" i="1" dirty="0">
                <a:latin typeface="Times New Roman" pitchFamily="18" charset="0"/>
                <a:cs typeface="Times New Roman" pitchFamily="18" charset="0"/>
              </a:rPr>
              <a:t>Топқа бөлу әдістері. Топ құруда негізге алынатын басшылықтар</a:t>
            </a:r>
          </a:p>
          <a:p>
            <a:r>
              <a:rPr lang="kk-KZ" i="1" dirty="0">
                <a:latin typeface="Times New Roman" pitchFamily="18" charset="0"/>
                <a:cs typeface="Times New Roman" pitchFamily="18" charset="0"/>
              </a:rPr>
              <a:t>Топтық жұмыстың артықшылықтары мен кемшіліктері </a:t>
            </a:r>
          </a:p>
          <a:p>
            <a:r>
              <a:rPr lang="kk-KZ" i="1" dirty="0">
                <a:latin typeface="Times New Roman" pitchFamily="18" charset="0"/>
                <a:cs typeface="Times New Roman" pitchFamily="18" charset="0"/>
              </a:rPr>
              <a:t>Топтық жұмыста оқушы нені меңгереді?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66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Топпен жұмыс және оның түрлері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00808"/>
            <a:ext cx="878497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іс-әрекет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философиясы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бірлескен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нәтижеге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мақсатқа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жетуге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етуге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әрекеттің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құрылымы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899592" y="2794000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3606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7" y="1144"/>
            <a:ext cx="9144000" cy="682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0E9E34D1-9395-6047-85CE-8A65087943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60989790"/>
              </p:ext>
            </p:extLst>
          </p:nvPr>
        </p:nvGraphicFramePr>
        <p:xfrm>
          <a:off x="179512" y="1412777"/>
          <a:ext cx="8964488" cy="510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8807C5C2-24EA-684A-B8DB-E680B01D8C0E}"/>
              </a:ext>
            </a:extLst>
          </p:cNvPr>
          <p:cNvSpPr/>
          <p:nvPr/>
        </p:nvSpPr>
        <p:spPr>
          <a:xfrm>
            <a:off x="539552" y="548680"/>
            <a:ext cx="7992888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sz="2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жұмыстарды</a:t>
            </a:r>
            <a:r>
              <a:rPr lang="ru-RU" sz="2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ұйымдастырудағы</a:t>
            </a:r>
            <a:r>
              <a:rPr lang="ru-RU" sz="2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проблемалар</a:t>
            </a:r>
            <a:endParaRPr lang="x-none" sz="2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33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2" y="0"/>
            <a:ext cx="9144000" cy="682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3360" y="548680"/>
            <a:ext cx="561662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Топта қанша оқушыдан болған жөн?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316" y="1544793"/>
            <a:ext cx="6408712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құрамды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топтарда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істеу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тиімділігін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ғалымдар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зерделеп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бес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оқушыдан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құралған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топтар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болатындығы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жөнінде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тұжырым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талқылау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жұмыстарын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қажетті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пікірлері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ұсыныстары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жеткіліксіз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құралған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топтарда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жіктелу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Ал 7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құрылған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топта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пікірін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айтуына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012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Топқа бөлгенде негізге алынатын басшылықтар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937200572"/>
              </p:ext>
            </p:extLst>
          </p:nvPr>
        </p:nvGraphicFramePr>
        <p:xfrm>
          <a:off x="251520" y="1692276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502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87451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6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90817" y="2132856"/>
            <a:ext cx="356236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әрекет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984476942"/>
              </p:ext>
            </p:extLst>
          </p:nvPr>
        </p:nvGraphicFramePr>
        <p:xfrm>
          <a:off x="251520" y="4156867"/>
          <a:ext cx="2906926" cy="2152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C4B6E71-92BE-EE42-BC3B-C191E9EFA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61583"/>
            <a:ext cx="4249067" cy="291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655FCF1-5277-B34A-9F7C-A690A6A77ACD}"/>
              </a:ext>
            </a:extLst>
          </p:cNvPr>
          <p:cNvSpPr/>
          <p:nvPr/>
        </p:nvSpPr>
        <p:spPr>
          <a:xfrm>
            <a:off x="5965408" y="382026"/>
            <a:ext cx="2952664" cy="2326894"/>
          </a:xfrm>
          <a:prstGeom prst="rect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8000" r="-8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endParaRPr lang="x-none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3E6F693-2ABA-B14A-8001-297E22E676B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3886" y="3752552"/>
            <a:ext cx="3713147" cy="2723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0309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59366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36" y="188640"/>
            <a:ext cx="91440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артықшылығы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04578006"/>
              </p:ext>
            </p:extLst>
          </p:nvPr>
        </p:nvGraphicFramePr>
        <p:xfrm>
          <a:off x="107504" y="1196752"/>
          <a:ext cx="4320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473782172"/>
              </p:ext>
            </p:extLst>
          </p:nvPr>
        </p:nvGraphicFramePr>
        <p:xfrm>
          <a:off x="4355976" y="1196752"/>
          <a:ext cx="4320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xmlns="" val="185616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25929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40568" y="188640"/>
            <a:ext cx="103970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кемшілігі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660689999"/>
              </p:ext>
            </p:extLst>
          </p:nvPr>
        </p:nvGraphicFramePr>
        <p:xfrm>
          <a:off x="107504" y="1196752"/>
          <a:ext cx="4320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049756464"/>
              </p:ext>
            </p:extLst>
          </p:nvPr>
        </p:nvGraphicFramePr>
        <p:xfrm>
          <a:off x="4355976" y="1196752"/>
          <a:ext cx="4320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xmlns="" val="2102912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471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Тақырып бойынша  қозғалатын сұрақтар желісі</vt:lpstr>
      <vt:lpstr>Топпен жұмыс және оның түрлері</vt:lpstr>
      <vt:lpstr>Слайд 4</vt:lpstr>
      <vt:lpstr>Слайд 5</vt:lpstr>
      <vt:lpstr>Топқа бөлгенде негізге алынатын басшылықтар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Chemistry</dc:creator>
  <cp:lastModifiedBy>Zavuch2.5</cp:lastModifiedBy>
  <cp:revision>31</cp:revision>
  <dcterms:created xsi:type="dcterms:W3CDTF">2020-12-08T15:00:26Z</dcterms:created>
  <dcterms:modified xsi:type="dcterms:W3CDTF">2020-12-13T10:56:51Z</dcterms:modified>
</cp:coreProperties>
</file>