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kk-K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Олимпикус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868144" y="1052736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72000" y="10527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131840" y="1052736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83568" y="1700808"/>
            <a:ext cx="2664296" cy="86409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Жаратылыстану-математикалық бағыт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707904" y="1772816"/>
            <a:ext cx="2016224" cy="72008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Бастауыш білім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156176" y="1700808"/>
            <a:ext cx="2520281" cy="86409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Қоғамдық-гуманитарлық бағыт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907704" y="5877272"/>
            <a:ext cx="5544616" cy="6480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Дарын» РҒПО, «Астана Дарыны» ДДжПСО, </a:t>
            </a:r>
          </a:p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ЖОО, оқу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орталықтары.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67544" y="2636912"/>
            <a:ext cx="2448272" cy="30243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1-7 сынып оқушыларының зерттеу жұмыстары мен шығармашылық жобалары «Зерде» республикалық конкурсы; </a:t>
            </a:r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Жалпы 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білім беретін пәндер бойынша республикалық олимпиада; </a:t>
            </a:r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5-7 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сынып оқушыларына арналған «Жас математик» олимпиадасы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«ФизМат» республикалық конкурсы; </a:t>
            </a:r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Математика-физика </a:t>
            </a: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және химия-биология пәндерінен президенттік олимпиада;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491880" y="2780928"/>
            <a:ext cx="2376264" cy="28083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000" b="1" dirty="0">
                <a:latin typeface="Times New Roman" pitchFamily="18" charset="0"/>
                <a:cs typeface="Times New Roman" pitchFamily="18" charset="0"/>
              </a:rPr>
              <a:t>1-7 сынып оқушыларының зерттеу жұмыстары мен шығармашылық жобалары «Зерде» республикалық </a:t>
            </a: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конкурсы;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4-сынып </a:t>
            </a: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оқушыларына арналған олимпиада;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Бастауыш </a:t>
            </a: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сынып оқушыларына арналған «Бастау» қалалық математикалық турнир;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3-4 сынып оқушылары арасында өтетін командалық математикалық сайыс; </a:t>
            </a:r>
            <a:endParaRPr lang="kk-KZ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372200" y="2636912"/>
            <a:ext cx="2376264" cy="30243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000" b="1" dirty="0">
                <a:latin typeface="Times New Roman" pitchFamily="18" charset="0"/>
                <a:cs typeface="Times New Roman" pitchFamily="18" charset="0"/>
              </a:rPr>
              <a:t>1-7 сынып оқушыларының зерттеу жұмыстары мен шығармашылық жобалары «Зерде» республикалық конкурсы;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Жалпы </a:t>
            </a:r>
            <a:r>
              <a:rPr lang="kk-KZ" sz="1000" b="1" dirty="0">
                <a:latin typeface="Times New Roman" pitchFamily="18" charset="0"/>
                <a:cs typeface="Times New Roman" pitchFamily="18" charset="0"/>
              </a:rPr>
              <a:t>білім беретін пәндер бойынша республикалық олимпиада;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Полиглот» гуманитарлық олимпиадасы;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000" b="1" dirty="0" smtClean="0">
                <a:latin typeface="Times New Roman" pitchFamily="18" charset="0"/>
                <a:cs typeface="Times New Roman" pitchFamily="18" charset="0"/>
              </a:rPr>
              <a:t>Ғасырдан ғасырға» қалалық интеллектуалдық сайысы; </a:t>
            </a: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538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145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Олимпикус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Олимпикус</dc:title>
  <dc:creator>Ach76</dc:creator>
  <cp:lastModifiedBy>Ach76</cp:lastModifiedBy>
  <cp:revision>7</cp:revision>
  <cp:lastPrinted>2021-01-14T10:12:55Z</cp:lastPrinted>
  <dcterms:created xsi:type="dcterms:W3CDTF">2021-01-14T08:54:16Z</dcterms:created>
  <dcterms:modified xsi:type="dcterms:W3CDTF">2021-01-14T11:20:18Z</dcterms:modified>
</cp:coreProperties>
</file>