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A1BF50-C72E-4A71-BF00-D5F0BCA89E7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115EC-AF0F-4A11-92EC-F5ECDB37D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3924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узел 2"/>
          <p:cNvSpPr/>
          <p:nvPr/>
        </p:nvSpPr>
        <p:spPr>
          <a:xfrm>
            <a:off x="3131840" y="2051885"/>
            <a:ext cx="3031434" cy="2457080"/>
          </a:xfrm>
          <a:prstGeom prst="flowChartConnector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Дарынды балалармен жұмыс істеу жүйесі</a:t>
            </a:r>
            <a:endParaRPr lang="ru-RU" sz="28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4620047" y="635886"/>
            <a:ext cx="1" cy="12876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 flipV="1">
            <a:off x="1444592" y="2011512"/>
            <a:ext cx="1687248" cy="6974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6056138" y="1104808"/>
            <a:ext cx="1358064" cy="1480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1690693" y="3933056"/>
            <a:ext cx="1369139" cy="104740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4648923" y="4708579"/>
            <a:ext cx="27378" cy="17751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1" name="Блок-схема: узел 50"/>
          <p:cNvSpPr/>
          <p:nvPr/>
        </p:nvSpPr>
        <p:spPr>
          <a:xfrm>
            <a:off x="4568289" y="1514422"/>
            <a:ext cx="72008" cy="72008"/>
          </a:xfrm>
          <a:prstGeom prst="flowChartConnec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Блок-схема: узел 51"/>
          <p:cNvSpPr/>
          <p:nvPr/>
        </p:nvSpPr>
        <p:spPr>
          <a:xfrm>
            <a:off x="4575549" y="1735486"/>
            <a:ext cx="72008" cy="72008"/>
          </a:xfrm>
          <a:prstGeom prst="flowChartConnec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Блок-схема: узел 55"/>
          <p:cNvSpPr/>
          <p:nvPr/>
        </p:nvSpPr>
        <p:spPr>
          <a:xfrm>
            <a:off x="6966386" y="1533441"/>
            <a:ext cx="72008" cy="72008"/>
          </a:xfrm>
          <a:prstGeom prst="flowChartConnec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Блок-схема: узел 56"/>
          <p:cNvSpPr/>
          <p:nvPr/>
        </p:nvSpPr>
        <p:spPr>
          <a:xfrm>
            <a:off x="6630242" y="1881972"/>
            <a:ext cx="72008" cy="72008"/>
          </a:xfrm>
          <a:prstGeom prst="flowChartConnec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Блок-схема: узел 57"/>
          <p:cNvSpPr/>
          <p:nvPr/>
        </p:nvSpPr>
        <p:spPr>
          <a:xfrm>
            <a:off x="6471562" y="2053046"/>
            <a:ext cx="72008" cy="72008"/>
          </a:xfrm>
          <a:prstGeom prst="flowChartConnec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Блок-схема: узел 58"/>
          <p:cNvSpPr/>
          <p:nvPr/>
        </p:nvSpPr>
        <p:spPr>
          <a:xfrm>
            <a:off x="6307275" y="2222284"/>
            <a:ext cx="72008" cy="72008"/>
          </a:xfrm>
          <a:prstGeom prst="flowChartConnec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Блок-схема: узел 59"/>
          <p:cNvSpPr/>
          <p:nvPr/>
        </p:nvSpPr>
        <p:spPr>
          <a:xfrm>
            <a:off x="6163274" y="2396422"/>
            <a:ext cx="72008" cy="72008"/>
          </a:xfrm>
          <a:prstGeom prst="flowChartConnec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Блок-схема: узел 62"/>
          <p:cNvSpPr/>
          <p:nvPr/>
        </p:nvSpPr>
        <p:spPr>
          <a:xfrm>
            <a:off x="1690693" y="2078629"/>
            <a:ext cx="72008" cy="72008"/>
          </a:xfrm>
          <a:prstGeom prst="flowChartConnec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Блок-схема: узел 63"/>
          <p:cNvSpPr/>
          <p:nvPr/>
        </p:nvSpPr>
        <p:spPr>
          <a:xfrm>
            <a:off x="2577543" y="2477004"/>
            <a:ext cx="72008" cy="72008"/>
          </a:xfrm>
          <a:prstGeom prst="flowChartConnec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Блок-схема: узел 64"/>
          <p:cNvSpPr/>
          <p:nvPr/>
        </p:nvSpPr>
        <p:spPr>
          <a:xfrm>
            <a:off x="2782552" y="2549012"/>
            <a:ext cx="72008" cy="72008"/>
          </a:xfrm>
          <a:prstGeom prst="flowChartConnec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Блок-схема: узел 66"/>
          <p:cNvSpPr/>
          <p:nvPr/>
        </p:nvSpPr>
        <p:spPr>
          <a:xfrm>
            <a:off x="2858987" y="3998779"/>
            <a:ext cx="72008" cy="72008"/>
          </a:xfrm>
          <a:prstGeom prst="flowChartConnec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Блок-схема: узел 67"/>
          <p:cNvSpPr/>
          <p:nvPr/>
        </p:nvSpPr>
        <p:spPr>
          <a:xfrm>
            <a:off x="2519021" y="4269477"/>
            <a:ext cx="72008" cy="72008"/>
          </a:xfrm>
          <a:prstGeom prst="flowChartConnec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Блок-схема: узел 68"/>
          <p:cNvSpPr/>
          <p:nvPr/>
        </p:nvSpPr>
        <p:spPr>
          <a:xfrm>
            <a:off x="2229238" y="2320177"/>
            <a:ext cx="72008" cy="72008"/>
          </a:xfrm>
          <a:prstGeom prst="flowChartConnec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Блок-схема: узел 69"/>
          <p:cNvSpPr/>
          <p:nvPr/>
        </p:nvSpPr>
        <p:spPr>
          <a:xfrm>
            <a:off x="2038089" y="2249990"/>
            <a:ext cx="72008" cy="72008"/>
          </a:xfrm>
          <a:prstGeom prst="flowChartConnec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Блок-схема: узел 70"/>
          <p:cNvSpPr/>
          <p:nvPr/>
        </p:nvSpPr>
        <p:spPr>
          <a:xfrm>
            <a:off x="2666385" y="4149080"/>
            <a:ext cx="72008" cy="72008"/>
          </a:xfrm>
          <a:prstGeom prst="flowChartConnec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Блок-схема: узел 71"/>
          <p:cNvSpPr/>
          <p:nvPr/>
        </p:nvSpPr>
        <p:spPr>
          <a:xfrm>
            <a:off x="2336999" y="4411371"/>
            <a:ext cx="72008" cy="72008"/>
          </a:xfrm>
          <a:prstGeom prst="flowChartConnec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Блок-схема: узел 75"/>
          <p:cNvSpPr/>
          <p:nvPr/>
        </p:nvSpPr>
        <p:spPr>
          <a:xfrm>
            <a:off x="2021593" y="4642355"/>
            <a:ext cx="72008" cy="72008"/>
          </a:xfrm>
          <a:prstGeom prst="flowChartConnec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Блок-схема: узел 76"/>
          <p:cNvSpPr/>
          <p:nvPr/>
        </p:nvSpPr>
        <p:spPr>
          <a:xfrm>
            <a:off x="2176817" y="4508965"/>
            <a:ext cx="72008" cy="72008"/>
          </a:xfrm>
          <a:prstGeom prst="flowChartConnec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Блок-схема: узел 79"/>
          <p:cNvSpPr/>
          <p:nvPr/>
        </p:nvSpPr>
        <p:spPr>
          <a:xfrm>
            <a:off x="6781640" y="1725550"/>
            <a:ext cx="72008" cy="72008"/>
          </a:xfrm>
          <a:prstGeom prst="flowChartConnec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Прямоугольник 81"/>
          <p:cNvSpPr/>
          <p:nvPr/>
        </p:nvSpPr>
        <p:spPr>
          <a:xfrm>
            <a:off x="3779912" y="188640"/>
            <a:ext cx="1944216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Қатысушылар</a:t>
            </a:r>
            <a:endParaRPr lang="ru-RU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Блок-схема: узел 85"/>
          <p:cNvSpPr/>
          <p:nvPr/>
        </p:nvSpPr>
        <p:spPr>
          <a:xfrm>
            <a:off x="4588180" y="935770"/>
            <a:ext cx="72008" cy="72008"/>
          </a:xfrm>
          <a:prstGeom prst="flowChartConnec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Блок-схема: узел 87"/>
          <p:cNvSpPr/>
          <p:nvPr/>
        </p:nvSpPr>
        <p:spPr>
          <a:xfrm>
            <a:off x="4577341" y="1136372"/>
            <a:ext cx="72008" cy="72008"/>
          </a:xfrm>
          <a:prstGeom prst="flowChartConnec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Блок-схема: узел 88"/>
          <p:cNvSpPr/>
          <p:nvPr/>
        </p:nvSpPr>
        <p:spPr>
          <a:xfrm>
            <a:off x="4574653" y="1348767"/>
            <a:ext cx="72008" cy="72008"/>
          </a:xfrm>
          <a:prstGeom prst="flowChartConnec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Заголовок 89"/>
          <p:cNvSpPr>
            <a:spLocks noGrp="1"/>
          </p:cNvSpPr>
          <p:nvPr>
            <p:ph type="title"/>
          </p:nvPr>
        </p:nvSpPr>
        <p:spPr>
          <a:xfrm>
            <a:off x="4604293" y="404664"/>
            <a:ext cx="1404003" cy="1684386"/>
          </a:xfrm>
        </p:spPr>
        <p:txBody>
          <a:bodyPr>
            <a:normAutofit fontScale="90000"/>
          </a:bodyPr>
          <a:lstStyle/>
          <a:p>
            <a:pPr lvl="0" algn="l"/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br>
              <a:rPr lang="kk-KZ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кітапханашы</a:t>
            </a:r>
            <a:br>
              <a:rPr lang="kk-KZ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әкімшілік</a:t>
            </a:r>
            <a:br>
              <a:rPr lang="kk-KZ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ата-аналар</a:t>
            </a:r>
            <a:br>
              <a:rPr lang="kk-KZ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мұғалімдер</a:t>
            </a:r>
            <a:br>
              <a:rPr lang="kk-KZ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трумф76</a:t>
            </a:r>
            <a:br>
              <a:rPr lang="kk-KZ" sz="1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Прямоугольник 91"/>
          <p:cNvSpPr/>
          <p:nvPr/>
        </p:nvSpPr>
        <p:spPr>
          <a:xfrm rot="17595614">
            <a:off x="1654507" y="737144"/>
            <a:ext cx="20289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200" b="1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арынды баланың портфолиосы</a:t>
            </a:r>
          </a:p>
          <a:p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жеке жұмыс жоспары</a:t>
            </a:r>
          </a:p>
          <a:p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жұмыс жоспары</a:t>
            </a:r>
          </a:p>
          <a:p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жоба</a:t>
            </a:r>
          </a:p>
          <a:p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іс-шаралар</a:t>
            </a:r>
          </a:p>
          <a:p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мемлекеттік бағдарлама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Блок-схема: узел 94"/>
          <p:cNvSpPr/>
          <p:nvPr/>
        </p:nvSpPr>
        <p:spPr>
          <a:xfrm>
            <a:off x="2411760" y="2416637"/>
            <a:ext cx="72008" cy="72008"/>
          </a:xfrm>
          <a:prstGeom prst="flowChartConnec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Прямоугольник 97"/>
          <p:cNvSpPr/>
          <p:nvPr/>
        </p:nvSpPr>
        <p:spPr>
          <a:xfrm rot="17509425">
            <a:off x="348225" y="1675793"/>
            <a:ext cx="1887408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kk-KZ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Құжаттама</a:t>
            </a:r>
            <a:endParaRPr lang="ru-RU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 rot="2547974">
            <a:off x="6456477" y="1471423"/>
            <a:ext cx="163923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Анықтау 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200" b="1" dirty="0">
                <a:latin typeface="Times New Roman" pitchFamily="18" charset="0"/>
                <a:cs typeface="Times New Roman" pitchFamily="18" charset="0"/>
              </a:rPr>
              <a:t>Диагностика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200" b="1" dirty="0">
                <a:latin typeface="Times New Roman" pitchFamily="18" charset="0"/>
                <a:cs typeface="Times New Roman" pitchFamily="18" charset="0"/>
              </a:rPr>
              <a:t>Дамыту траекториясы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200" b="1" dirty="0">
                <a:latin typeface="Times New Roman" pitchFamily="18" charset="0"/>
                <a:cs typeface="Times New Roman" pitchFamily="18" charset="0"/>
              </a:rPr>
              <a:t>Оқушының қабілетін дамыту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200" b="1" dirty="0">
                <a:latin typeface="Times New Roman" pitchFamily="18" charset="0"/>
                <a:cs typeface="Times New Roman" pitchFamily="18" charset="0"/>
              </a:rPr>
              <a:t>Іс-шараларға қатыстыру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200" b="1" dirty="0">
                <a:latin typeface="Times New Roman" pitchFamily="18" charset="0"/>
                <a:cs typeface="Times New Roman" pitchFamily="18" charset="0"/>
              </a:rPr>
              <a:t>Педагогикалық </a:t>
            </a:r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қолдау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 rot="3190768">
            <a:off x="2172056" y="4121304"/>
            <a:ext cx="1467401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kk-KZ" sz="13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sz="1300" b="1" dirty="0">
                <a:latin typeface="Times New Roman" pitchFamily="18" charset="0"/>
                <a:cs typeface="Times New Roman" pitchFamily="18" charset="0"/>
              </a:rPr>
              <a:t>Олимпикус»</a:t>
            </a:r>
            <a:endParaRPr lang="ru-RU" sz="13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300" b="1" dirty="0">
                <a:latin typeface="Times New Roman" pitchFamily="18" charset="0"/>
                <a:cs typeface="Times New Roman" pitchFamily="18" charset="0"/>
              </a:rPr>
              <a:t>Заңғар ОҒҚ</a:t>
            </a:r>
            <a:endParaRPr lang="ru-RU" sz="13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300" b="1" dirty="0">
                <a:latin typeface="Times New Roman" pitchFamily="18" charset="0"/>
                <a:cs typeface="Times New Roman" pitchFamily="18" charset="0"/>
              </a:rPr>
              <a:t>Дебат </a:t>
            </a:r>
            <a:endParaRPr lang="ru-RU" sz="13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300" b="1" dirty="0">
                <a:latin typeface="Times New Roman" pitchFamily="18" charset="0"/>
                <a:cs typeface="Times New Roman" pitchFamily="18" charset="0"/>
              </a:rPr>
              <a:t>«Талант» мектебі</a:t>
            </a:r>
            <a:endParaRPr lang="ru-RU" sz="13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300" b="1" dirty="0">
                <a:latin typeface="Times New Roman" pitchFamily="18" charset="0"/>
                <a:cs typeface="Times New Roman" pitchFamily="18" charset="0"/>
              </a:rPr>
              <a:t>Курстар</a:t>
            </a:r>
            <a:endParaRPr lang="ru-RU" sz="13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300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1300" b="1" dirty="0">
                <a:latin typeface="Times New Roman" pitchFamily="18" charset="0"/>
                <a:cs typeface="Times New Roman" pitchFamily="18" charset="0"/>
              </a:rPr>
              <a:t>Sport76</a:t>
            </a:r>
            <a:r>
              <a:rPr lang="kk-KZ" sz="1300" b="1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kk-KZ" sz="1300" b="1" dirty="0" smtClean="0">
                <a:latin typeface="Times New Roman" pitchFamily="18" charset="0"/>
                <a:cs typeface="Times New Roman" pitchFamily="18" charset="0"/>
              </a:rPr>
              <a:t>орталығы</a:t>
            </a:r>
            <a:endParaRPr lang="ru-RU" sz="1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Блок-схема: узел 113"/>
          <p:cNvSpPr/>
          <p:nvPr/>
        </p:nvSpPr>
        <p:spPr>
          <a:xfrm>
            <a:off x="4624968" y="6159937"/>
            <a:ext cx="72008" cy="72008"/>
          </a:xfrm>
          <a:prstGeom prst="flowChartConnec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Блок-схема: узел 114"/>
          <p:cNvSpPr/>
          <p:nvPr/>
        </p:nvSpPr>
        <p:spPr>
          <a:xfrm>
            <a:off x="4624968" y="5956034"/>
            <a:ext cx="72008" cy="72008"/>
          </a:xfrm>
          <a:prstGeom prst="flowChartConnec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Блок-схема: узел 115"/>
          <p:cNvSpPr/>
          <p:nvPr/>
        </p:nvSpPr>
        <p:spPr>
          <a:xfrm>
            <a:off x="4624184" y="5208279"/>
            <a:ext cx="72008" cy="72008"/>
          </a:xfrm>
          <a:prstGeom prst="flowChartConnec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Блок-схема: узел 116"/>
          <p:cNvSpPr/>
          <p:nvPr/>
        </p:nvSpPr>
        <p:spPr>
          <a:xfrm>
            <a:off x="4624184" y="5441550"/>
            <a:ext cx="72008" cy="72008"/>
          </a:xfrm>
          <a:prstGeom prst="flowChartConnec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Блок-схема: узел 117"/>
          <p:cNvSpPr/>
          <p:nvPr/>
        </p:nvSpPr>
        <p:spPr>
          <a:xfrm>
            <a:off x="4624184" y="5792445"/>
            <a:ext cx="72008" cy="72008"/>
          </a:xfrm>
          <a:prstGeom prst="flowChartConnec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Прямоугольник 119"/>
          <p:cNvSpPr/>
          <p:nvPr/>
        </p:nvSpPr>
        <p:spPr>
          <a:xfrm>
            <a:off x="4667492" y="4768406"/>
            <a:ext cx="180406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интеллектуалды </a:t>
            </a:r>
            <a:r>
              <a:rPr lang="kk-KZ" sz="1200" b="1" dirty="0">
                <a:latin typeface="Times New Roman" pitchFamily="18" charset="0"/>
                <a:cs typeface="Times New Roman" pitchFamily="18" charset="0"/>
              </a:rPr>
              <a:t>дамыту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200" b="1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әтижелілік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200" b="1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оммуникативті </a:t>
            </a:r>
            <a:r>
              <a:rPr lang="kk-KZ" sz="1200" b="1" dirty="0">
                <a:latin typeface="Times New Roman" pitchFamily="18" charset="0"/>
                <a:cs typeface="Times New Roman" pitchFamily="18" charset="0"/>
              </a:rPr>
              <a:t>мәдениет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денсаулық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жетістік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нәтижеге қанағаттану</a:t>
            </a:r>
            <a:endParaRPr lang="ru-RU" sz="1200" dirty="0"/>
          </a:p>
        </p:txBody>
      </p:sp>
      <p:cxnSp>
        <p:nvCxnSpPr>
          <p:cNvPr id="128" name="Прямая со стрелкой 127"/>
          <p:cNvCxnSpPr/>
          <p:nvPr/>
        </p:nvCxnSpPr>
        <p:spPr>
          <a:xfrm>
            <a:off x="5999716" y="4269477"/>
            <a:ext cx="1596620" cy="13980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46" name="Прямоугольник 145"/>
          <p:cNvSpPr/>
          <p:nvPr/>
        </p:nvSpPr>
        <p:spPr>
          <a:xfrm rot="18605256">
            <a:off x="6468114" y="3325499"/>
            <a:ext cx="176029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kk-KZ" sz="1200" b="1" dirty="0"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алпы қабілетінің </a:t>
            </a:r>
            <a:r>
              <a:rPr lang="kk-KZ" sz="1200" b="1" dirty="0">
                <a:latin typeface="Times New Roman" pitchFamily="18" charset="0"/>
                <a:cs typeface="Times New Roman" pitchFamily="18" charset="0"/>
              </a:rPr>
              <a:t>психодиагностикасы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200" b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рнайы </a:t>
            </a:r>
            <a:r>
              <a:rPr lang="kk-KZ" sz="1200" b="1" dirty="0">
                <a:latin typeface="Times New Roman" pitchFamily="18" charset="0"/>
                <a:cs typeface="Times New Roman" pitchFamily="18" charset="0"/>
              </a:rPr>
              <a:t>қабілетінің психодиагностикасы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200" b="1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қушы </a:t>
            </a:r>
            <a:r>
              <a:rPr lang="kk-KZ" sz="1200" b="1" dirty="0">
                <a:latin typeface="Times New Roman" pitchFamily="18" charset="0"/>
                <a:cs typeface="Times New Roman" pitchFamily="18" charset="0"/>
              </a:rPr>
              <a:t>қабілетін дамыту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200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сихологиялық </a:t>
            </a:r>
            <a:r>
              <a:rPr lang="kk-KZ" sz="1200" b="1" dirty="0">
                <a:latin typeface="Times New Roman" pitchFamily="18" charset="0"/>
                <a:cs typeface="Times New Roman" pitchFamily="18" charset="0"/>
              </a:rPr>
              <a:t>тренинг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200" b="1" dirty="0"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еке </a:t>
            </a:r>
            <a:r>
              <a:rPr lang="kk-KZ" sz="1200" b="1" dirty="0">
                <a:latin typeface="Times New Roman" pitchFamily="18" charset="0"/>
                <a:cs typeface="Times New Roman" pitchFamily="18" charset="0"/>
              </a:rPr>
              <a:t>жұмыс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200" b="1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оптық жұмыс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9" name="Прямоугольник 148"/>
          <p:cNvSpPr/>
          <p:nvPr/>
        </p:nvSpPr>
        <p:spPr>
          <a:xfrm rot="3164267">
            <a:off x="380775" y="5002998"/>
            <a:ext cx="2466173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kk-KZ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Жұмыстың</a:t>
            </a:r>
            <a:r>
              <a:rPr lang="kk-KZ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формалары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563888" y="6483689"/>
            <a:ext cx="2304256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Тиімділік критерийі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9" name="Блок-схема: узел 158"/>
          <p:cNvSpPr/>
          <p:nvPr/>
        </p:nvSpPr>
        <p:spPr>
          <a:xfrm>
            <a:off x="4631489" y="4895681"/>
            <a:ext cx="72008" cy="72008"/>
          </a:xfrm>
          <a:prstGeom prst="flowChartConnec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0" name="Блок-схема: узел 159"/>
          <p:cNvSpPr/>
          <p:nvPr/>
        </p:nvSpPr>
        <p:spPr>
          <a:xfrm>
            <a:off x="6127270" y="4389296"/>
            <a:ext cx="72008" cy="72008"/>
          </a:xfrm>
          <a:prstGeom prst="flowChartConnec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1" name="Блок-схема: узел 160"/>
          <p:cNvSpPr/>
          <p:nvPr/>
        </p:nvSpPr>
        <p:spPr>
          <a:xfrm>
            <a:off x="6486017" y="4708579"/>
            <a:ext cx="72008" cy="72008"/>
          </a:xfrm>
          <a:prstGeom prst="flowChartConnec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2" name="Блок-схема: узел 161"/>
          <p:cNvSpPr/>
          <p:nvPr/>
        </p:nvSpPr>
        <p:spPr>
          <a:xfrm>
            <a:off x="6638417" y="4809585"/>
            <a:ext cx="72008" cy="72008"/>
          </a:xfrm>
          <a:prstGeom prst="flowChartConnec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3" name="Блок-схема: узел 162"/>
          <p:cNvSpPr/>
          <p:nvPr/>
        </p:nvSpPr>
        <p:spPr>
          <a:xfrm>
            <a:off x="6790817" y="4961985"/>
            <a:ext cx="72008" cy="72008"/>
          </a:xfrm>
          <a:prstGeom prst="flowChartConnec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4" name="Блок-схема: узел 163"/>
          <p:cNvSpPr/>
          <p:nvPr/>
        </p:nvSpPr>
        <p:spPr>
          <a:xfrm>
            <a:off x="6943217" y="5114385"/>
            <a:ext cx="72008" cy="72008"/>
          </a:xfrm>
          <a:prstGeom prst="flowChartConnec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5" name="Блок-схема: узел 164"/>
          <p:cNvSpPr/>
          <p:nvPr/>
        </p:nvSpPr>
        <p:spPr>
          <a:xfrm>
            <a:off x="7095617" y="5266785"/>
            <a:ext cx="72008" cy="72008"/>
          </a:xfrm>
          <a:prstGeom prst="flowChartConnec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6" name="Блок-схема: узел 165"/>
          <p:cNvSpPr/>
          <p:nvPr/>
        </p:nvSpPr>
        <p:spPr>
          <a:xfrm>
            <a:off x="7250607" y="5383181"/>
            <a:ext cx="72008" cy="72008"/>
          </a:xfrm>
          <a:prstGeom prst="flowChartConnec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7" name="Блок-схема: узел 166"/>
          <p:cNvSpPr/>
          <p:nvPr/>
        </p:nvSpPr>
        <p:spPr>
          <a:xfrm>
            <a:off x="7414202" y="5522604"/>
            <a:ext cx="72008" cy="72008"/>
          </a:xfrm>
          <a:prstGeom prst="flowChartConnec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1" name="Блок-схема: узел 170"/>
          <p:cNvSpPr/>
          <p:nvPr/>
        </p:nvSpPr>
        <p:spPr>
          <a:xfrm>
            <a:off x="7095617" y="1374304"/>
            <a:ext cx="72008" cy="72008"/>
          </a:xfrm>
          <a:prstGeom prst="flowChartConnec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3" name="Прямоугольник 172"/>
          <p:cNvSpPr/>
          <p:nvPr/>
        </p:nvSpPr>
        <p:spPr>
          <a:xfrm rot="2554057">
            <a:off x="6715963" y="756686"/>
            <a:ext cx="2227669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kk-K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Ұйымдастыру </a:t>
            </a:r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алгоритмі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5" name="Прямоугольник 174"/>
          <p:cNvSpPr/>
          <p:nvPr/>
        </p:nvSpPr>
        <p:spPr>
          <a:xfrm rot="18601080">
            <a:off x="6798638" y="5294357"/>
            <a:ext cx="2570810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kk-K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Педагогикалық </a:t>
            </a:r>
            <a:endParaRPr lang="kk-K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психологиялық қолдау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16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79</Words>
  <Application>Microsoft Office PowerPoint</Application>
  <PresentationFormat>Экран (4:3)</PresentationFormat>
  <Paragraphs>39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     кітапханашы әкімшілік ата-аналар мұғалімдер трумф76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Ach76</dc:creator>
  <cp:lastModifiedBy>Ach76</cp:lastModifiedBy>
  <cp:revision>16</cp:revision>
  <dcterms:created xsi:type="dcterms:W3CDTF">2021-01-14T05:39:36Z</dcterms:created>
  <dcterms:modified xsi:type="dcterms:W3CDTF">2021-01-14T11:20:08Z</dcterms:modified>
</cp:coreProperties>
</file>