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08" autoAdjust="0"/>
    <p:restoredTop sz="94660"/>
  </p:normalViewPr>
  <p:slideViewPr>
    <p:cSldViewPr>
      <p:cViewPr>
        <p:scale>
          <a:sx n="60" d="100"/>
          <a:sy n="60" d="100"/>
        </p:scale>
        <p:origin x="-2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8EA83-0718-4C2D-AF8A-F27930915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B669C-3204-41EC-A8E0-C00603296B3A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ассортиментного перечня 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выпускаемой продукции;</a:t>
          </a:r>
          <a:endParaRPr lang="ru-RU" sz="1600" dirty="0">
            <a:solidFill>
              <a:srgbClr val="002060"/>
            </a:solidFill>
          </a:endParaRPr>
        </a:p>
      </dgm:t>
    </dgm:pt>
    <dgm:pt modelId="{2264A8D4-ADA4-440E-8F0D-0CAD2DB666FC}" cxnId="{F38B4D38-DD21-4D9D-AD94-89CB651256F9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269722E3-390E-4CAC-8388-F2D8800410B1}" cxnId="{F38B4D38-DD21-4D9D-AD94-89CB651256F9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254C19F-9794-49DF-A1F5-8B4D63A225B7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наличию документов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о допуске к работе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у 100% персонала; </a:t>
          </a:r>
        </a:p>
      </dgm:t>
    </dgm:pt>
    <dgm:pt modelId="{12200F6A-93C9-42D9-A596-3A470A8769E8}" cxnId="{0223E8C4-864A-476C-87BA-53872AB87120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171A75F-58D0-4ED4-A580-1F236CD39CC4}" cxnId="{0223E8C4-864A-476C-87BA-53872AB87120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FB44DE2C-52AE-4FC6-95F5-E674C32FBF54}">
      <dgm:prSet custT="1"/>
      <dgm:spPr>
        <a:solidFill>
          <a:schemeClr val="tx1"/>
        </a:solidFill>
      </dgm:spPr>
      <dgm:t>
        <a:bodyPr/>
        <a:lstStyle/>
        <a:p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объему продуктов питания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,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приобретаемых у отечественных производителей;</a:t>
          </a:r>
        </a:p>
      </dgm:t>
    </dgm:pt>
    <dgm:pt modelId="{89518899-C473-4DDD-B4C9-1CE2E2E74C11}" cxnId="{FB78917E-C15E-46C7-ADF2-7C89537113F3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95022AD-8BA7-4CC0-B103-BA91CB22B8F5}" cxnId="{FB78917E-C15E-46C7-ADF2-7C89537113F3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AF19FAF-45F3-4AF6-BB47-FD05C64E231A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собственного производства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продуктов питания, используемых при организации школьного питания;</a:t>
          </a: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27230C21-9DF4-4D73-B894-00272D65E355}" cxnId="{5098F121-A5C2-4327-930C-9599597121D3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950AB1B7-D24A-4C38-86EC-65AB69FC254B}" cxnId="{5098F121-A5C2-4327-930C-9599597121D3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781AD7BA-F8E4-4BF5-BE71-A1C3C033A699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технологических кар</a:t>
          </a:r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т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приготовления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блюд;</a:t>
          </a: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49082C5-EFE3-4F07-883A-EB7A2EB20C96}" cxnId="{D47152F4-7628-40C2-8FFC-804ABE4DDA40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1CE815D-3976-47DC-8B4B-5F75DBA9B920}" cxnId="{D47152F4-7628-40C2-8FFC-804ABE4DDA40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0E4F66B-2E27-401C-993B-673EAB2601A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использованию собственного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энергосберегающего оборудования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;</a:t>
          </a:r>
          <a:endParaRPr lang="ru-RU" sz="1600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7B687280-8CFB-49D4-A554-FFD79733495F}" cxnId="{16F5B3CB-73B2-4BE4-A765-41B5AA5E83FC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6A057B9-4C9B-430F-8E10-AB5FB12604AA}" cxnId="{16F5B3CB-73B2-4BE4-A765-41B5AA5E83FC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4BF77FFD-E2F1-4BD2-99F1-4A47A06B10B2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сертификатов о повышении квал</a:t>
          </a:r>
          <a:r>
            <a:rPr lang="ru-RU" sz="1600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и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фикации</a:t>
          </a:r>
          <a:r>
            <a:rPr lang="ru-RU" sz="1600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поваров;</a:t>
          </a: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C3BEB07-1B73-402A-B127-D3C57D155257}" cxnId="{3807F697-87B6-4CD5-80E7-6B5304CC2A5D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EFD35B36-6071-4B8D-B26F-0C8F7314BD05}" cxnId="{3807F697-87B6-4CD5-80E7-6B5304CC2A5D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38B2A0B-BD49-457C-8B94-8E57D3FDC20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плана производственного контроля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;</a:t>
          </a: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141AF01-AE70-47C8-BE24-BDE41A563F53}" cxnId="{9AB8AEFA-59B2-4E50-8980-A065E9A403B2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4E3AC2B-4E6F-4F07-B820-925A297D74CF}" cxnId="{9AB8AEFA-59B2-4E50-8980-A065E9A403B2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DC421549-1C07-4AFE-A260-6118428D8EA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характеристики на поставщика </a:t>
          </a:r>
          <a:r>
            <a:rPr lang="ru-RU" sz="1600" dirty="0" smtClean="0">
              <a:solidFill>
                <a:srgbClr val="002060"/>
              </a:solidFill>
              <a:latin typeface="Arial Narrow" panose="020B0606020202030204" pitchFamily="34" charset="0"/>
            </a:rPr>
            <a:t>услуги со стороны родителей</a:t>
          </a: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77660A6-4A23-480E-8FC8-C0A4D9601DD0}" cxnId="{A55EC8D7-131B-4BC5-B2F9-62ECFDDEA25A}" type="par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0C4BFED-0E53-4EA9-99E4-8D10BF6FF3FA}" cxnId="{A55EC8D7-131B-4BC5-B2F9-62ECFDDEA25A}" type="sibTrans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3BF8352-7B89-4438-A151-E68A1E95AD93}" type="pres">
      <dgm:prSet presAssocID="{28A8EA83-0718-4C2D-AF8A-F27930915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A62CC-7557-4E68-8F78-6B8B74CA155E}" type="pres">
      <dgm:prSet presAssocID="{57AB669C-3204-41EC-A8E0-C00603296B3A}" presName="parentLin" presStyleCnt="0"/>
      <dgm:spPr/>
    </dgm:pt>
    <dgm:pt modelId="{5CD1A5AE-4361-471F-8505-3C71A8C91F10}" type="pres">
      <dgm:prSet presAssocID="{57AB669C-3204-41EC-A8E0-C00603296B3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AA18C96-6712-4912-ACAC-76F88FE0EFD7}" type="pres">
      <dgm:prSet presAssocID="{57AB669C-3204-41EC-A8E0-C00603296B3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F761-D21B-46F4-B764-6A1B4A402EA1}" type="pres">
      <dgm:prSet presAssocID="{57AB669C-3204-41EC-A8E0-C00603296B3A}" presName="negativeSpace" presStyleCnt="0"/>
      <dgm:spPr/>
    </dgm:pt>
    <dgm:pt modelId="{FF5838D6-38F9-455D-8B52-3BCC04613C1B}" type="pres">
      <dgm:prSet presAssocID="{57AB669C-3204-41EC-A8E0-C00603296B3A}" presName="childText" presStyleLbl="conFgAcc1" presStyleIdx="0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494DA8D4-4549-4F2A-8E2E-458073F2E343}" type="pres">
      <dgm:prSet presAssocID="{269722E3-390E-4CAC-8388-F2D8800410B1}" presName="spaceBetweenRectangles" presStyleCnt="0"/>
      <dgm:spPr/>
    </dgm:pt>
    <dgm:pt modelId="{A227A539-86B4-4B73-B7F8-ECE04BF84BB0}" type="pres">
      <dgm:prSet presAssocID="{0254C19F-9794-49DF-A1F5-8B4D63A225B7}" presName="parentLin" presStyleCnt="0"/>
      <dgm:spPr/>
    </dgm:pt>
    <dgm:pt modelId="{39676E65-14B8-4C66-BED9-A1054EA72263}" type="pres">
      <dgm:prSet presAssocID="{0254C19F-9794-49DF-A1F5-8B4D63A225B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7E95B65B-94B3-47E1-A13C-94006C234934}" type="pres">
      <dgm:prSet presAssocID="{0254C19F-9794-49DF-A1F5-8B4D63A225B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84208-F0AE-48F7-A705-BEA27451D5D9}" type="pres">
      <dgm:prSet presAssocID="{0254C19F-9794-49DF-A1F5-8B4D63A225B7}" presName="negativeSpace" presStyleCnt="0"/>
      <dgm:spPr/>
    </dgm:pt>
    <dgm:pt modelId="{ABF09CA6-09DB-48FF-8C46-C099B0A061A4}" type="pres">
      <dgm:prSet presAssocID="{0254C19F-9794-49DF-A1F5-8B4D63A225B7}" presName="childText" presStyleLbl="conFgAcc1" presStyleIdx="1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1F7EBFC-7EA5-4A69-BE9A-5D96A06ED1CF}" type="pres">
      <dgm:prSet presAssocID="{A171A75F-58D0-4ED4-A580-1F236CD39CC4}" presName="spaceBetweenRectangles" presStyleCnt="0"/>
      <dgm:spPr/>
    </dgm:pt>
    <dgm:pt modelId="{F58E4A8B-CB9E-483C-8786-FD38B6DB23F7}" type="pres">
      <dgm:prSet presAssocID="{FB44DE2C-52AE-4FC6-95F5-E674C32FBF54}" presName="parentLin" presStyleCnt="0"/>
      <dgm:spPr/>
    </dgm:pt>
    <dgm:pt modelId="{C0EC3896-1D83-4292-826A-B0EA27585D05}" type="pres">
      <dgm:prSet presAssocID="{FB44DE2C-52AE-4FC6-95F5-E674C32FBF54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7E73944A-1DB0-472E-9161-6D2D85D686AD}" type="pres">
      <dgm:prSet presAssocID="{FB44DE2C-52AE-4FC6-95F5-E674C32FBF5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9DF8E-AD78-43E4-AFE8-E03428680D00}" type="pres">
      <dgm:prSet presAssocID="{FB44DE2C-52AE-4FC6-95F5-E674C32FBF54}" presName="negativeSpace" presStyleCnt="0"/>
      <dgm:spPr/>
    </dgm:pt>
    <dgm:pt modelId="{76462960-4363-48D3-B02F-2A79FD4AFF87}" type="pres">
      <dgm:prSet presAssocID="{FB44DE2C-52AE-4FC6-95F5-E674C32FBF54}" presName="childText" presStyleLbl="conFgAcc1" presStyleIdx="2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62CB17A5-DCA2-432B-B18B-3A4A56C622D9}" type="pres">
      <dgm:prSet presAssocID="{195022AD-8BA7-4CC0-B103-BA91CB22B8F5}" presName="spaceBetweenRectangles" presStyleCnt="0"/>
      <dgm:spPr/>
    </dgm:pt>
    <dgm:pt modelId="{5FA103A6-28EB-4FB4-82CF-4CA29A17F69A}" type="pres">
      <dgm:prSet presAssocID="{AAF19FAF-45F3-4AF6-BB47-FD05C64E231A}" presName="parentLin" presStyleCnt="0"/>
      <dgm:spPr/>
    </dgm:pt>
    <dgm:pt modelId="{6DC2167E-D1D9-4ED5-8BFC-DE3A2D5439CB}" type="pres">
      <dgm:prSet presAssocID="{AAF19FAF-45F3-4AF6-BB47-FD05C64E231A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E621F382-9C38-4B64-8E95-D9C20F8451DD}" type="pres">
      <dgm:prSet presAssocID="{AAF19FAF-45F3-4AF6-BB47-FD05C64E231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0A91-04AF-4D70-9810-B38421150DEF}" type="pres">
      <dgm:prSet presAssocID="{AAF19FAF-45F3-4AF6-BB47-FD05C64E231A}" presName="negativeSpace" presStyleCnt="0"/>
      <dgm:spPr/>
    </dgm:pt>
    <dgm:pt modelId="{CB7135AC-9AE1-4F97-B195-CFBB15FF53A7}" type="pres">
      <dgm:prSet presAssocID="{AAF19FAF-45F3-4AF6-BB47-FD05C64E231A}" presName="childText" presStyleLbl="conFgAcc1" presStyleIdx="3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61402077-21BD-48DD-8A62-291A73E13563}" type="pres">
      <dgm:prSet presAssocID="{950AB1B7-D24A-4C38-86EC-65AB69FC254B}" presName="spaceBetweenRectangles" presStyleCnt="0"/>
      <dgm:spPr/>
    </dgm:pt>
    <dgm:pt modelId="{72958BE0-E855-4AA1-9770-E214EFF060DB}" type="pres">
      <dgm:prSet presAssocID="{781AD7BA-F8E4-4BF5-BE71-A1C3C033A699}" presName="parentLin" presStyleCnt="0"/>
      <dgm:spPr/>
    </dgm:pt>
    <dgm:pt modelId="{931C77DE-3335-420F-9124-EBFF45A8DD43}" type="pres">
      <dgm:prSet presAssocID="{781AD7BA-F8E4-4BF5-BE71-A1C3C033A699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C73EA5BB-327D-472D-AFD7-FC0A52FF0E46}" type="pres">
      <dgm:prSet presAssocID="{781AD7BA-F8E4-4BF5-BE71-A1C3C033A69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E56F3-D665-40F0-8EA8-4EEC6A16CCCD}" type="pres">
      <dgm:prSet presAssocID="{781AD7BA-F8E4-4BF5-BE71-A1C3C033A699}" presName="negativeSpace" presStyleCnt="0"/>
      <dgm:spPr/>
    </dgm:pt>
    <dgm:pt modelId="{80C8514F-F29C-4B51-80F7-4F426DAB5B7B}" type="pres">
      <dgm:prSet presAssocID="{781AD7BA-F8E4-4BF5-BE71-A1C3C033A699}" presName="childText" presStyleLbl="conFgAcc1" presStyleIdx="4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21B65728-8AB3-4D66-B9E1-4D2F8F5A90F7}" type="pres">
      <dgm:prSet presAssocID="{01CE815D-3976-47DC-8B4B-5F75DBA9B920}" presName="spaceBetweenRectangles" presStyleCnt="0"/>
      <dgm:spPr/>
    </dgm:pt>
    <dgm:pt modelId="{99F66373-ABF0-4576-BE51-BAA322451AE4}" type="pres">
      <dgm:prSet presAssocID="{30E4F66B-2E27-401C-993B-673EAB2601A8}" presName="parentLin" presStyleCnt="0"/>
      <dgm:spPr/>
    </dgm:pt>
    <dgm:pt modelId="{F536AD66-ED9D-455B-A010-F9A8B38560DD}" type="pres">
      <dgm:prSet presAssocID="{30E4F66B-2E27-401C-993B-673EAB2601A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2FFC6F16-2144-4456-A2A6-12E913261050}" type="pres">
      <dgm:prSet presAssocID="{30E4F66B-2E27-401C-993B-673EAB2601A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DEFF7-FAEF-4018-AE52-C590874E2730}" type="pres">
      <dgm:prSet presAssocID="{30E4F66B-2E27-401C-993B-673EAB2601A8}" presName="negativeSpace" presStyleCnt="0"/>
      <dgm:spPr/>
    </dgm:pt>
    <dgm:pt modelId="{F03E8FC6-E240-4959-A6C7-D8AB7D45F62A}" type="pres">
      <dgm:prSet presAssocID="{30E4F66B-2E27-401C-993B-673EAB2601A8}" presName="childText" presStyleLbl="conFgAcc1" presStyleIdx="5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E299BC09-22E4-4F2D-89BC-47F3BABA5B56}" type="pres">
      <dgm:prSet presAssocID="{16A057B9-4C9B-430F-8E10-AB5FB12604AA}" presName="spaceBetweenRectangles" presStyleCnt="0"/>
      <dgm:spPr/>
    </dgm:pt>
    <dgm:pt modelId="{077D746F-8440-46BB-9659-462833FD6C97}" type="pres">
      <dgm:prSet presAssocID="{4BF77FFD-E2F1-4BD2-99F1-4A47A06B10B2}" presName="parentLin" presStyleCnt="0"/>
      <dgm:spPr/>
    </dgm:pt>
    <dgm:pt modelId="{5E15096E-0D33-4B20-8E7B-74D2C28722AB}" type="pres">
      <dgm:prSet presAssocID="{4BF77FFD-E2F1-4BD2-99F1-4A47A06B10B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2E208E63-7864-4867-9D42-FDBBF9EE64F6}" type="pres">
      <dgm:prSet presAssocID="{4BF77FFD-E2F1-4BD2-99F1-4A47A06B10B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82318-9048-41F0-ACA2-5DEED2A34A36}" type="pres">
      <dgm:prSet presAssocID="{4BF77FFD-E2F1-4BD2-99F1-4A47A06B10B2}" presName="negativeSpace" presStyleCnt="0"/>
      <dgm:spPr/>
    </dgm:pt>
    <dgm:pt modelId="{78531170-996C-4F22-A1F7-B40AB579CD1C}" type="pres">
      <dgm:prSet presAssocID="{4BF77FFD-E2F1-4BD2-99F1-4A47A06B10B2}" presName="childText" presStyleLbl="conFgAcc1" presStyleIdx="6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236BD5AB-946F-4B28-BAF7-B416DD3C0562}" type="pres">
      <dgm:prSet presAssocID="{EFD35B36-6071-4B8D-B26F-0C8F7314BD05}" presName="spaceBetweenRectangles" presStyleCnt="0"/>
      <dgm:spPr/>
    </dgm:pt>
    <dgm:pt modelId="{6C2C62D5-6E80-4879-988D-F0BE0ED8F3C2}" type="pres">
      <dgm:prSet presAssocID="{038B2A0B-BD49-457C-8B94-8E57D3FDC208}" presName="parentLin" presStyleCnt="0"/>
      <dgm:spPr/>
    </dgm:pt>
    <dgm:pt modelId="{1142B339-2392-49FE-A944-71C5D5D42DE0}" type="pres">
      <dgm:prSet presAssocID="{038B2A0B-BD49-457C-8B94-8E57D3FDC208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4F643F5E-F4AB-4252-926D-8298A2F044C9}" type="pres">
      <dgm:prSet presAssocID="{038B2A0B-BD49-457C-8B94-8E57D3FDC20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FACD-518C-4ADB-BA69-2BCFE30BEE27}" type="pres">
      <dgm:prSet presAssocID="{038B2A0B-BD49-457C-8B94-8E57D3FDC208}" presName="negativeSpace" presStyleCnt="0"/>
      <dgm:spPr/>
    </dgm:pt>
    <dgm:pt modelId="{B3BD3212-346D-4064-847D-829177545358}" type="pres">
      <dgm:prSet presAssocID="{038B2A0B-BD49-457C-8B94-8E57D3FDC208}" presName="childText" presStyleLbl="conFgAcc1" presStyleIdx="7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CD3AAA33-B1D1-4351-B79D-409CF50FDCC6}" type="pres">
      <dgm:prSet presAssocID="{A4E3AC2B-4E6F-4F07-B820-925A297D74CF}" presName="spaceBetweenRectangles" presStyleCnt="0"/>
      <dgm:spPr/>
    </dgm:pt>
    <dgm:pt modelId="{0EEB5E5F-6008-4942-8A4A-2EF1C60D75B2}" type="pres">
      <dgm:prSet presAssocID="{DC421549-1C07-4AFE-A260-6118428D8EA8}" presName="parentLin" presStyleCnt="0"/>
      <dgm:spPr/>
    </dgm:pt>
    <dgm:pt modelId="{E5E37291-79F2-419B-BC15-937EA7E5B301}" type="pres">
      <dgm:prSet presAssocID="{DC421549-1C07-4AFE-A260-6118428D8EA8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AC75A92-A018-4AD1-BEE9-7D86C02D514B}" type="pres">
      <dgm:prSet presAssocID="{DC421549-1C07-4AFE-A260-6118428D8EA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613A7-FE29-4718-B4BD-A2880519ACA2}" type="pres">
      <dgm:prSet presAssocID="{DC421549-1C07-4AFE-A260-6118428D8EA8}" presName="negativeSpace" presStyleCnt="0"/>
      <dgm:spPr/>
    </dgm:pt>
    <dgm:pt modelId="{BAD6B32E-8888-4B6F-9A3B-9A0C1C84A285}" type="pres">
      <dgm:prSet presAssocID="{DC421549-1C07-4AFE-A260-6118428D8EA8}" presName="childText" presStyleLbl="conFgAcc1" presStyleIdx="8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</dgm:ptLst>
  <dgm:cxnLst>
    <dgm:cxn modelId="{94DFBEEB-C493-4426-8298-06EB9A3B739D}" type="presOf" srcId="{30E4F66B-2E27-401C-993B-673EAB2601A8}" destId="{F536AD66-ED9D-455B-A010-F9A8B38560DD}" srcOrd="0" destOrd="0" presId="urn:microsoft.com/office/officeart/2005/8/layout/list1"/>
    <dgm:cxn modelId="{A55EC8D7-131B-4BC5-B2F9-62ECFDDEA25A}" srcId="{28A8EA83-0718-4C2D-AF8A-F279309154E3}" destId="{DC421549-1C07-4AFE-A260-6118428D8EA8}" srcOrd="8" destOrd="0" parTransId="{D77660A6-4A23-480E-8FC8-C0A4D9601DD0}" sibTransId="{C0C4BFED-0E53-4EA9-99E4-8D10BF6FF3FA}"/>
    <dgm:cxn modelId="{3E32EA9B-8343-4B3D-8017-916FEC1ED2B9}" type="presOf" srcId="{781AD7BA-F8E4-4BF5-BE71-A1C3C033A699}" destId="{C73EA5BB-327D-472D-AFD7-FC0A52FF0E46}" srcOrd="1" destOrd="0" presId="urn:microsoft.com/office/officeart/2005/8/layout/list1"/>
    <dgm:cxn modelId="{2D5D9061-6D82-4E9E-A4DB-6E4F76F995EC}" type="presOf" srcId="{0254C19F-9794-49DF-A1F5-8B4D63A225B7}" destId="{39676E65-14B8-4C66-BED9-A1054EA72263}" srcOrd="0" destOrd="0" presId="urn:microsoft.com/office/officeart/2005/8/layout/list1"/>
    <dgm:cxn modelId="{7E903AB0-21C2-4692-BDD3-C8A8F9110998}" type="presOf" srcId="{038B2A0B-BD49-457C-8B94-8E57D3FDC208}" destId="{4F643F5E-F4AB-4252-926D-8298A2F044C9}" srcOrd="1" destOrd="0" presId="urn:microsoft.com/office/officeart/2005/8/layout/list1"/>
    <dgm:cxn modelId="{BE106407-F974-4A5E-926D-9BFA351FEA3D}" type="presOf" srcId="{DC421549-1C07-4AFE-A260-6118428D8EA8}" destId="{E5E37291-79F2-419B-BC15-937EA7E5B301}" srcOrd="0" destOrd="0" presId="urn:microsoft.com/office/officeart/2005/8/layout/list1"/>
    <dgm:cxn modelId="{F38B4D38-DD21-4D9D-AD94-89CB651256F9}" srcId="{28A8EA83-0718-4C2D-AF8A-F279309154E3}" destId="{57AB669C-3204-41EC-A8E0-C00603296B3A}" srcOrd="0" destOrd="0" parTransId="{2264A8D4-ADA4-440E-8F0D-0CAD2DB666FC}" sibTransId="{269722E3-390E-4CAC-8388-F2D8800410B1}"/>
    <dgm:cxn modelId="{16F5B3CB-73B2-4BE4-A765-41B5AA5E83FC}" srcId="{28A8EA83-0718-4C2D-AF8A-F279309154E3}" destId="{30E4F66B-2E27-401C-993B-673EAB2601A8}" srcOrd="5" destOrd="0" parTransId="{7B687280-8CFB-49D4-A554-FFD79733495F}" sibTransId="{16A057B9-4C9B-430F-8E10-AB5FB12604AA}"/>
    <dgm:cxn modelId="{8A729399-6213-4957-8ECF-3125FBC65819}" type="presOf" srcId="{4BF77FFD-E2F1-4BD2-99F1-4A47A06B10B2}" destId="{5E15096E-0D33-4B20-8E7B-74D2C28722AB}" srcOrd="0" destOrd="0" presId="urn:microsoft.com/office/officeart/2005/8/layout/list1"/>
    <dgm:cxn modelId="{E4153538-068F-425A-A1B3-A2A0416D687C}" type="presOf" srcId="{30E4F66B-2E27-401C-993B-673EAB2601A8}" destId="{2FFC6F16-2144-4456-A2A6-12E913261050}" srcOrd="1" destOrd="0" presId="urn:microsoft.com/office/officeart/2005/8/layout/list1"/>
    <dgm:cxn modelId="{86336E86-E997-4BF5-82A3-6AB21CF86462}" type="presOf" srcId="{AAF19FAF-45F3-4AF6-BB47-FD05C64E231A}" destId="{6DC2167E-D1D9-4ED5-8BFC-DE3A2D5439CB}" srcOrd="0" destOrd="0" presId="urn:microsoft.com/office/officeart/2005/8/layout/list1"/>
    <dgm:cxn modelId="{78FCB535-5654-4952-BDF4-850183B96874}" type="presOf" srcId="{28A8EA83-0718-4C2D-AF8A-F279309154E3}" destId="{33BF8352-7B89-4438-A151-E68A1E95AD93}" srcOrd="0" destOrd="0" presId="urn:microsoft.com/office/officeart/2005/8/layout/list1"/>
    <dgm:cxn modelId="{9AB8AEFA-59B2-4E50-8980-A065E9A403B2}" srcId="{28A8EA83-0718-4C2D-AF8A-F279309154E3}" destId="{038B2A0B-BD49-457C-8B94-8E57D3FDC208}" srcOrd="7" destOrd="0" parTransId="{7141AF01-AE70-47C8-BE24-BDE41A563F53}" sibTransId="{A4E3AC2B-4E6F-4F07-B820-925A297D74CF}"/>
    <dgm:cxn modelId="{3807F697-87B6-4CD5-80E7-6B5304CC2A5D}" srcId="{28A8EA83-0718-4C2D-AF8A-F279309154E3}" destId="{4BF77FFD-E2F1-4BD2-99F1-4A47A06B10B2}" srcOrd="6" destOrd="0" parTransId="{EC3BEB07-1B73-402A-B127-D3C57D155257}" sibTransId="{EFD35B36-6071-4B8D-B26F-0C8F7314BD05}"/>
    <dgm:cxn modelId="{D47152F4-7628-40C2-8FFC-804ABE4DDA40}" srcId="{28A8EA83-0718-4C2D-AF8A-F279309154E3}" destId="{781AD7BA-F8E4-4BF5-BE71-A1C3C033A699}" srcOrd="4" destOrd="0" parTransId="{F49082C5-EFE3-4F07-883A-EB7A2EB20C96}" sibTransId="{01CE815D-3976-47DC-8B4B-5F75DBA9B920}"/>
    <dgm:cxn modelId="{F1DA0AAE-E694-44DD-83A5-BE02E7D93835}" type="presOf" srcId="{AAF19FAF-45F3-4AF6-BB47-FD05C64E231A}" destId="{E621F382-9C38-4B64-8E95-D9C20F8451DD}" srcOrd="1" destOrd="0" presId="urn:microsoft.com/office/officeart/2005/8/layout/list1"/>
    <dgm:cxn modelId="{FB78917E-C15E-46C7-ADF2-7C89537113F3}" srcId="{28A8EA83-0718-4C2D-AF8A-F279309154E3}" destId="{FB44DE2C-52AE-4FC6-95F5-E674C32FBF54}" srcOrd="2" destOrd="0" parTransId="{89518899-C473-4DDD-B4C9-1CE2E2E74C11}" sibTransId="{195022AD-8BA7-4CC0-B103-BA91CB22B8F5}"/>
    <dgm:cxn modelId="{5098F121-A5C2-4327-930C-9599597121D3}" srcId="{28A8EA83-0718-4C2D-AF8A-F279309154E3}" destId="{AAF19FAF-45F3-4AF6-BB47-FD05C64E231A}" srcOrd="3" destOrd="0" parTransId="{27230C21-9DF4-4D73-B894-00272D65E355}" sibTransId="{950AB1B7-D24A-4C38-86EC-65AB69FC254B}"/>
    <dgm:cxn modelId="{0223E8C4-864A-476C-87BA-53872AB87120}" srcId="{28A8EA83-0718-4C2D-AF8A-F279309154E3}" destId="{0254C19F-9794-49DF-A1F5-8B4D63A225B7}" srcOrd="1" destOrd="0" parTransId="{12200F6A-93C9-42D9-A596-3A470A8769E8}" sibTransId="{A171A75F-58D0-4ED4-A580-1F236CD39CC4}"/>
    <dgm:cxn modelId="{0651D660-02F4-4B91-A51A-3CB2C31D2ADA}" type="presOf" srcId="{4BF77FFD-E2F1-4BD2-99F1-4A47A06B10B2}" destId="{2E208E63-7864-4867-9D42-FDBBF9EE64F6}" srcOrd="1" destOrd="0" presId="urn:microsoft.com/office/officeart/2005/8/layout/list1"/>
    <dgm:cxn modelId="{2D09D3DB-AFED-45AC-9D92-F4D37AD08E46}" type="presOf" srcId="{57AB669C-3204-41EC-A8E0-C00603296B3A}" destId="{5CD1A5AE-4361-471F-8505-3C71A8C91F10}" srcOrd="0" destOrd="0" presId="urn:microsoft.com/office/officeart/2005/8/layout/list1"/>
    <dgm:cxn modelId="{20B355F2-32E1-4DD1-A164-92338C3119A8}" type="presOf" srcId="{781AD7BA-F8E4-4BF5-BE71-A1C3C033A699}" destId="{931C77DE-3335-420F-9124-EBFF45A8DD43}" srcOrd="0" destOrd="0" presId="urn:microsoft.com/office/officeart/2005/8/layout/list1"/>
    <dgm:cxn modelId="{36917D06-4E50-4A75-B5AC-5937B0AEF88A}" type="presOf" srcId="{038B2A0B-BD49-457C-8B94-8E57D3FDC208}" destId="{1142B339-2392-49FE-A944-71C5D5D42DE0}" srcOrd="0" destOrd="0" presId="urn:microsoft.com/office/officeart/2005/8/layout/list1"/>
    <dgm:cxn modelId="{3641CCCE-3DB5-4EC8-9096-15F6D611FFC7}" type="presOf" srcId="{0254C19F-9794-49DF-A1F5-8B4D63A225B7}" destId="{7E95B65B-94B3-47E1-A13C-94006C234934}" srcOrd="1" destOrd="0" presId="urn:microsoft.com/office/officeart/2005/8/layout/list1"/>
    <dgm:cxn modelId="{D86BBF01-59DF-47C1-A843-4CF30E00C968}" type="presOf" srcId="{57AB669C-3204-41EC-A8E0-C00603296B3A}" destId="{8AA18C96-6712-4912-ACAC-76F88FE0EFD7}" srcOrd="1" destOrd="0" presId="urn:microsoft.com/office/officeart/2005/8/layout/list1"/>
    <dgm:cxn modelId="{35F5A3D6-54E2-4E6E-98DD-D7A70F539E75}" type="presOf" srcId="{FB44DE2C-52AE-4FC6-95F5-E674C32FBF54}" destId="{C0EC3896-1D83-4292-826A-B0EA27585D05}" srcOrd="0" destOrd="0" presId="urn:microsoft.com/office/officeart/2005/8/layout/list1"/>
    <dgm:cxn modelId="{4BE65ACC-6261-4C23-931A-64CDC7883E52}" type="presOf" srcId="{DC421549-1C07-4AFE-A260-6118428D8EA8}" destId="{7AC75A92-A018-4AD1-BEE9-7D86C02D514B}" srcOrd="1" destOrd="0" presId="urn:microsoft.com/office/officeart/2005/8/layout/list1"/>
    <dgm:cxn modelId="{93B1BC4E-A8A7-4C28-9060-FB28C3A0E8D9}" type="presOf" srcId="{FB44DE2C-52AE-4FC6-95F5-E674C32FBF54}" destId="{7E73944A-1DB0-472E-9161-6D2D85D686AD}" srcOrd="1" destOrd="0" presId="urn:microsoft.com/office/officeart/2005/8/layout/list1"/>
    <dgm:cxn modelId="{BC01C513-18CE-4554-B3CB-783495CB7E35}" type="presParOf" srcId="{33BF8352-7B89-4438-A151-E68A1E95AD93}" destId="{3C7A62CC-7557-4E68-8F78-6B8B74CA155E}" srcOrd="0" destOrd="0" presId="urn:microsoft.com/office/officeart/2005/8/layout/list1"/>
    <dgm:cxn modelId="{7610A5D7-180E-4EA5-8A34-74579CA77343}" type="presParOf" srcId="{3C7A62CC-7557-4E68-8F78-6B8B74CA155E}" destId="{5CD1A5AE-4361-471F-8505-3C71A8C91F10}" srcOrd="0" destOrd="0" presId="urn:microsoft.com/office/officeart/2005/8/layout/list1"/>
    <dgm:cxn modelId="{DAB89E97-CBCB-4B5D-BBD9-63F22BC9B520}" type="presParOf" srcId="{3C7A62CC-7557-4E68-8F78-6B8B74CA155E}" destId="{8AA18C96-6712-4912-ACAC-76F88FE0EFD7}" srcOrd="1" destOrd="0" presId="urn:microsoft.com/office/officeart/2005/8/layout/list1"/>
    <dgm:cxn modelId="{E6802859-F0DD-405B-82F9-897364285A4D}" type="presParOf" srcId="{33BF8352-7B89-4438-A151-E68A1E95AD93}" destId="{FA0CF761-D21B-46F4-B764-6A1B4A402EA1}" srcOrd="1" destOrd="0" presId="urn:microsoft.com/office/officeart/2005/8/layout/list1"/>
    <dgm:cxn modelId="{1D47F78A-F1A1-4861-AEF7-4D418550ED69}" type="presParOf" srcId="{33BF8352-7B89-4438-A151-E68A1E95AD93}" destId="{FF5838D6-38F9-455D-8B52-3BCC04613C1B}" srcOrd="2" destOrd="0" presId="urn:microsoft.com/office/officeart/2005/8/layout/list1"/>
    <dgm:cxn modelId="{E39DCEB7-6561-469C-8BBF-2E43CAF6F972}" type="presParOf" srcId="{33BF8352-7B89-4438-A151-E68A1E95AD93}" destId="{494DA8D4-4549-4F2A-8E2E-458073F2E343}" srcOrd="3" destOrd="0" presId="urn:microsoft.com/office/officeart/2005/8/layout/list1"/>
    <dgm:cxn modelId="{6B65DC5E-DF33-4C6C-9712-498879995D93}" type="presParOf" srcId="{33BF8352-7B89-4438-A151-E68A1E95AD93}" destId="{A227A539-86B4-4B73-B7F8-ECE04BF84BB0}" srcOrd="4" destOrd="0" presId="urn:microsoft.com/office/officeart/2005/8/layout/list1"/>
    <dgm:cxn modelId="{818D6BE2-D83D-41E3-A317-1F3302B2F801}" type="presParOf" srcId="{A227A539-86B4-4B73-B7F8-ECE04BF84BB0}" destId="{39676E65-14B8-4C66-BED9-A1054EA72263}" srcOrd="0" destOrd="0" presId="urn:microsoft.com/office/officeart/2005/8/layout/list1"/>
    <dgm:cxn modelId="{F18F3E7B-B538-4BCC-9CE5-1590899C420A}" type="presParOf" srcId="{A227A539-86B4-4B73-B7F8-ECE04BF84BB0}" destId="{7E95B65B-94B3-47E1-A13C-94006C234934}" srcOrd="1" destOrd="0" presId="urn:microsoft.com/office/officeart/2005/8/layout/list1"/>
    <dgm:cxn modelId="{EB1F9879-2BCF-428F-A3AC-254BCDA913C9}" type="presParOf" srcId="{33BF8352-7B89-4438-A151-E68A1E95AD93}" destId="{66F84208-F0AE-48F7-A705-BEA27451D5D9}" srcOrd="5" destOrd="0" presId="urn:microsoft.com/office/officeart/2005/8/layout/list1"/>
    <dgm:cxn modelId="{EAED8BDD-C49A-4117-8446-53F17CC4B550}" type="presParOf" srcId="{33BF8352-7B89-4438-A151-E68A1E95AD93}" destId="{ABF09CA6-09DB-48FF-8C46-C099B0A061A4}" srcOrd="6" destOrd="0" presId="urn:microsoft.com/office/officeart/2005/8/layout/list1"/>
    <dgm:cxn modelId="{F4A23D65-353A-4F20-8B97-32BF58D4C41B}" type="presParOf" srcId="{33BF8352-7B89-4438-A151-E68A1E95AD93}" destId="{51F7EBFC-7EA5-4A69-BE9A-5D96A06ED1CF}" srcOrd="7" destOrd="0" presId="urn:microsoft.com/office/officeart/2005/8/layout/list1"/>
    <dgm:cxn modelId="{FD86F8AE-21F1-4464-B634-84E06E15BD50}" type="presParOf" srcId="{33BF8352-7B89-4438-A151-E68A1E95AD93}" destId="{F58E4A8B-CB9E-483C-8786-FD38B6DB23F7}" srcOrd="8" destOrd="0" presId="urn:microsoft.com/office/officeart/2005/8/layout/list1"/>
    <dgm:cxn modelId="{95887F0A-279B-4551-ABDF-87ED0471112E}" type="presParOf" srcId="{F58E4A8B-CB9E-483C-8786-FD38B6DB23F7}" destId="{C0EC3896-1D83-4292-826A-B0EA27585D05}" srcOrd="0" destOrd="0" presId="urn:microsoft.com/office/officeart/2005/8/layout/list1"/>
    <dgm:cxn modelId="{55FB307E-130C-4D81-ABBC-FEB54001151A}" type="presParOf" srcId="{F58E4A8B-CB9E-483C-8786-FD38B6DB23F7}" destId="{7E73944A-1DB0-472E-9161-6D2D85D686AD}" srcOrd="1" destOrd="0" presId="urn:microsoft.com/office/officeart/2005/8/layout/list1"/>
    <dgm:cxn modelId="{5E8C638E-AB4D-4C9F-982F-C5FB3AE248DD}" type="presParOf" srcId="{33BF8352-7B89-4438-A151-E68A1E95AD93}" destId="{0879DF8E-AD78-43E4-AFE8-E03428680D00}" srcOrd="9" destOrd="0" presId="urn:microsoft.com/office/officeart/2005/8/layout/list1"/>
    <dgm:cxn modelId="{5A72CED6-A27C-40F1-8D78-D79EDCE917B3}" type="presParOf" srcId="{33BF8352-7B89-4438-A151-E68A1E95AD93}" destId="{76462960-4363-48D3-B02F-2A79FD4AFF87}" srcOrd="10" destOrd="0" presId="urn:microsoft.com/office/officeart/2005/8/layout/list1"/>
    <dgm:cxn modelId="{42C5561A-4F95-40B5-8285-0DCA674A2BF7}" type="presParOf" srcId="{33BF8352-7B89-4438-A151-E68A1E95AD93}" destId="{62CB17A5-DCA2-432B-B18B-3A4A56C622D9}" srcOrd="11" destOrd="0" presId="urn:microsoft.com/office/officeart/2005/8/layout/list1"/>
    <dgm:cxn modelId="{CBFDD9E3-632A-400F-84EE-8266E6AA7912}" type="presParOf" srcId="{33BF8352-7B89-4438-A151-E68A1E95AD93}" destId="{5FA103A6-28EB-4FB4-82CF-4CA29A17F69A}" srcOrd="12" destOrd="0" presId="urn:microsoft.com/office/officeart/2005/8/layout/list1"/>
    <dgm:cxn modelId="{144BF732-78DA-4341-A48F-5A9C2D15ECD4}" type="presParOf" srcId="{5FA103A6-28EB-4FB4-82CF-4CA29A17F69A}" destId="{6DC2167E-D1D9-4ED5-8BFC-DE3A2D5439CB}" srcOrd="0" destOrd="0" presId="urn:microsoft.com/office/officeart/2005/8/layout/list1"/>
    <dgm:cxn modelId="{9E478771-B2F8-4819-9203-F3BE52CBD11D}" type="presParOf" srcId="{5FA103A6-28EB-4FB4-82CF-4CA29A17F69A}" destId="{E621F382-9C38-4B64-8E95-D9C20F8451DD}" srcOrd="1" destOrd="0" presId="urn:microsoft.com/office/officeart/2005/8/layout/list1"/>
    <dgm:cxn modelId="{BD58450B-1A0F-4AB5-9DC1-AEC3AC6D1A73}" type="presParOf" srcId="{33BF8352-7B89-4438-A151-E68A1E95AD93}" destId="{EB4C0A91-04AF-4D70-9810-B38421150DEF}" srcOrd="13" destOrd="0" presId="urn:microsoft.com/office/officeart/2005/8/layout/list1"/>
    <dgm:cxn modelId="{8AD7BFC6-6976-4D3B-B614-92857A8BB936}" type="presParOf" srcId="{33BF8352-7B89-4438-A151-E68A1E95AD93}" destId="{CB7135AC-9AE1-4F97-B195-CFBB15FF53A7}" srcOrd="14" destOrd="0" presId="urn:microsoft.com/office/officeart/2005/8/layout/list1"/>
    <dgm:cxn modelId="{83D5155B-A3ED-4D46-9731-59695F2538F5}" type="presParOf" srcId="{33BF8352-7B89-4438-A151-E68A1E95AD93}" destId="{61402077-21BD-48DD-8A62-291A73E13563}" srcOrd="15" destOrd="0" presId="urn:microsoft.com/office/officeart/2005/8/layout/list1"/>
    <dgm:cxn modelId="{70A377D9-2ABD-4B23-B9E6-9FAFE4153545}" type="presParOf" srcId="{33BF8352-7B89-4438-A151-E68A1E95AD93}" destId="{72958BE0-E855-4AA1-9770-E214EFF060DB}" srcOrd="16" destOrd="0" presId="urn:microsoft.com/office/officeart/2005/8/layout/list1"/>
    <dgm:cxn modelId="{EF884CF8-0760-4AB6-B772-574818FA88D4}" type="presParOf" srcId="{72958BE0-E855-4AA1-9770-E214EFF060DB}" destId="{931C77DE-3335-420F-9124-EBFF45A8DD43}" srcOrd="0" destOrd="0" presId="urn:microsoft.com/office/officeart/2005/8/layout/list1"/>
    <dgm:cxn modelId="{C8DEAEAB-1FE5-4E7C-9AF9-8239A0842161}" type="presParOf" srcId="{72958BE0-E855-4AA1-9770-E214EFF060DB}" destId="{C73EA5BB-327D-472D-AFD7-FC0A52FF0E46}" srcOrd="1" destOrd="0" presId="urn:microsoft.com/office/officeart/2005/8/layout/list1"/>
    <dgm:cxn modelId="{4F667DEF-1B79-416C-8B31-1C34266234ED}" type="presParOf" srcId="{33BF8352-7B89-4438-A151-E68A1E95AD93}" destId="{578E56F3-D665-40F0-8EA8-4EEC6A16CCCD}" srcOrd="17" destOrd="0" presId="urn:microsoft.com/office/officeart/2005/8/layout/list1"/>
    <dgm:cxn modelId="{F67AE2ED-AAFC-4732-8D22-46CF003EE944}" type="presParOf" srcId="{33BF8352-7B89-4438-A151-E68A1E95AD93}" destId="{80C8514F-F29C-4B51-80F7-4F426DAB5B7B}" srcOrd="18" destOrd="0" presId="urn:microsoft.com/office/officeart/2005/8/layout/list1"/>
    <dgm:cxn modelId="{E4D5869D-8518-4DB6-AB4C-28D427618EC4}" type="presParOf" srcId="{33BF8352-7B89-4438-A151-E68A1E95AD93}" destId="{21B65728-8AB3-4D66-B9E1-4D2F8F5A90F7}" srcOrd="19" destOrd="0" presId="urn:microsoft.com/office/officeart/2005/8/layout/list1"/>
    <dgm:cxn modelId="{0A08F6D2-BE9A-411F-AAD2-BB46F8BD787E}" type="presParOf" srcId="{33BF8352-7B89-4438-A151-E68A1E95AD93}" destId="{99F66373-ABF0-4576-BE51-BAA322451AE4}" srcOrd="20" destOrd="0" presId="urn:microsoft.com/office/officeart/2005/8/layout/list1"/>
    <dgm:cxn modelId="{0010C809-6B36-4C5B-B753-6F9F40B29F21}" type="presParOf" srcId="{99F66373-ABF0-4576-BE51-BAA322451AE4}" destId="{F536AD66-ED9D-455B-A010-F9A8B38560DD}" srcOrd="0" destOrd="0" presId="urn:microsoft.com/office/officeart/2005/8/layout/list1"/>
    <dgm:cxn modelId="{3B264D1E-C4B3-4AC7-91CF-2727CB2699F4}" type="presParOf" srcId="{99F66373-ABF0-4576-BE51-BAA322451AE4}" destId="{2FFC6F16-2144-4456-A2A6-12E913261050}" srcOrd="1" destOrd="0" presId="urn:microsoft.com/office/officeart/2005/8/layout/list1"/>
    <dgm:cxn modelId="{E65A9482-D5E4-4424-BEC7-39F216567719}" type="presParOf" srcId="{33BF8352-7B89-4438-A151-E68A1E95AD93}" destId="{B24DEFF7-FAEF-4018-AE52-C590874E2730}" srcOrd="21" destOrd="0" presId="urn:microsoft.com/office/officeart/2005/8/layout/list1"/>
    <dgm:cxn modelId="{3C8AD1E9-2604-4A2B-9091-3DCF54626B9B}" type="presParOf" srcId="{33BF8352-7B89-4438-A151-E68A1E95AD93}" destId="{F03E8FC6-E240-4959-A6C7-D8AB7D45F62A}" srcOrd="22" destOrd="0" presId="urn:microsoft.com/office/officeart/2005/8/layout/list1"/>
    <dgm:cxn modelId="{E528511D-989D-4B13-B3B4-2CD73968008E}" type="presParOf" srcId="{33BF8352-7B89-4438-A151-E68A1E95AD93}" destId="{E299BC09-22E4-4F2D-89BC-47F3BABA5B56}" srcOrd="23" destOrd="0" presId="urn:microsoft.com/office/officeart/2005/8/layout/list1"/>
    <dgm:cxn modelId="{F8C5C88F-E930-491F-89F9-03D1D25767DD}" type="presParOf" srcId="{33BF8352-7B89-4438-A151-E68A1E95AD93}" destId="{077D746F-8440-46BB-9659-462833FD6C97}" srcOrd="24" destOrd="0" presId="urn:microsoft.com/office/officeart/2005/8/layout/list1"/>
    <dgm:cxn modelId="{563EF8CA-C4BF-4F33-B32E-A1C4264D2C4B}" type="presParOf" srcId="{077D746F-8440-46BB-9659-462833FD6C97}" destId="{5E15096E-0D33-4B20-8E7B-74D2C28722AB}" srcOrd="0" destOrd="0" presId="urn:microsoft.com/office/officeart/2005/8/layout/list1"/>
    <dgm:cxn modelId="{07C39F10-B249-42C6-9C87-2B545554E53F}" type="presParOf" srcId="{077D746F-8440-46BB-9659-462833FD6C97}" destId="{2E208E63-7864-4867-9D42-FDBBF9EE64F6}" srcOrd="1" destOrd="0" presId="urn:microsoft.com/office/officeart/2005/8/layout/list1"/>
    <dgm:cxn modelId="{CFF1FFEB-F669-45FD-8417-BC6436DAD9B4}" type="presParOf" srcId="{33BF8352-7B89-4438-A151-E68A1E95AD93}" destId="{59182318-9048-41F0-ACA2-5DEED2A34A36}" srcOrd="25" destOrd="0" presId="urn:microsoft.com/office/officeart/2005/8/layout/list1"/>
    <dgm:cxn modelId="{A6388789-AA72-488D-81A3-848DF5F3C606}" type="presParOf" srcId="{33BF8352-7B89-4438-A151-E68A1E95AD93}" destId="{78531170-996C-4F22-A1F7-B40AB579CD1C}" srcOrd="26" destOrd="0" presId="urn:microsoft.com/office/officeart/2005/8/layout/list1"/>
    <dgm:cxn modelId="{7AC33B13-34D1-41BD-B153-F1B7A9F8E61F}" type="presParOf" srcId="{33BF8352-7B89-4438-A151-E68A1E95AD93}" destId="{236BD5AB-946F-4B28-BAF7-B416DD3C0562}" srcOrd="27" destOrd="0" presId="urn:microsoft.com/office/officeart/2005/8/layout/list1"/>
    <dgm:cxn modelId="{F89ED4F1-AE5A-44EE-A45E-FF2B80A754FA}" type="presParOf" srcId="{33BF8352-7B89-4438-A151-E68A1E95AD93}" destId="{6C2C62D5-6E80-4879-988D-F0BE0ED8F3C2}" srcOrd="28" destOrd="0" presId="urn:microsoft.com/office/officeart/2005/8/layout/list1"/>
    <dgm:cxn modelId="{244EC1B6-3E02-4F79-B2E6-B2E2FF224AE6}" type="presParOf" srcId="{6C2C62D5-6E80-4879-988D-F0BE0ED8F3C2}" destId="{1142B339-2392-49FE-A944-71C5D5D42DE0}" srcOrd="0" destOrd="0" presId="urn:microsoft.com/office/officeart/2005/8/layout/list1"/>
    <dgm:cxn modelId="{ECF22C5B-60D0-4B7A-944D-99A12A121E44}" type="presParOf" srcId="{6C2C62D5-6E80-4879-988D-F0BE0ED8F3C2}" destId="{4F643F5E-F4AB-4252-926D-8298A2F044C9}" srcOrd="1" destOrd="0" presId="urn:microsoft.com/office/officeart/2005/8/layout/list1"/>
    <dgm:cxn modelId="{BE08692F-A620-463B-909B-612EE78A3E4D}" type="presParOf" srcId="{33BF8352-7B89-4438-A151-E68A1E95AD93}" destId="{98A3FACD-518C-4ADB-BA69-2BCFE30BEE27}" srcOrd="29" destOrd="0" presId="urn:microsoft.com/office/officeart/2005/8/layout/list1"/>
    <dgm:cxn modelId="{1B0A845E-F696-4708-8825-83A301711FBD}" type="presParOf" srcId="{33BF8352-7B89-4438-A151-E68A1E95AD93}" destId="{B3BD3212-346D-4064-847D-829177545358}" srcOrd="30" destOrd="0" presId="urn:microsoft.com/office/officeart/2005/8/layout/list1"/>
    <dgm:cxn modelId="{F466EF1B-33C9-4DC7-8904-442435925C56}" type="presParOf" srcId="{33BF8352-7B89-4438-A151-E68A1E95AD93}" destId="{CD3AAA33-B1D1-4351-B79D-409CF50FDCC6}" srcOrd="31" destOrd="0" presId="urn:microsoft.com/office/officeart/2005/8/layout/list1"/>
    <dgm:cxn modelId="{3AFBFA19-2D82-46AE-AFA2-9A85515D56C2}" type="presParOf" srcId="{33BF8352-7B89-4438-A151-E68A1E95AD93}" destId="{0EEB5E5F-6008-4942-8A4A-2EF1C60D75B2}" srcOrd="32" destOrd="0" presId="urn:microsoft.com/office/officeart/2005/8/layout/list1"/>
    <dgm:cxn modelId="{88B4D7C0-704F-4CA1-A1A9-C54F17F70E6A}" type="presParOf" srcId="{0EEB5E5F-6008-4942-8A4A-2EF1C60D75B2}" destId="{E5E37291-79F2-419B-BC15-937EA7E5B301}" srcOrd="0" destOrd="0" presId="urn:microsoft.com/office/officeart/2005/8/layout/list1"/>
    <dgm:cxn modelId="{01A5BD6E-1D25-4B06-97D6-AB6A7D43DE7D}" type="presParOf" srcId="{0EEB5E5F-6008-4942-8A4A-2EF1C60D75B2}" destId="{7AC75A92-A018-4AD1-BEE9-7D86C02D514B}" srcOrd="1" destOrd="0" presId="urn:microsoft.com/office/officeart/2005/8/layout/list1"/>
    <dgm:cxn modelId="{BFF38D9A-E0FB-416D-8D3D-07C84A6A1E46}" type="presParOf" srcId="{33BF8352-7B89-4438-A151-E68A1E95AD93}" destId="{922613A7-FE29-4718-B4BD-A2880519ACA2}" srcOrd="33" destOrd="0" presId="urn:microsoft.com/office/officeart/2005/8/layout/list1"/>
    <dgm:cxn modelId="{F69FF000-2801-4D04-A1A8-2DE9BFBDCA73}" type="presParOf" srcId="{33BF8352-7B89-4438-A151-E68A1E95AD93}" destId="{BAD6B32E-8888-4B6F-9A3B-9A0C1C84A285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838D6-38F9-455D-8B52-3BCC04613C1B}">
      <dsp:nvSpPr>
        <dsp:cNvPr id="0" name=""/>
        <dsp:cNvSpPr/>
      </dsp:nvSpPr>
      <dsp:spPr>
        <a:xfrm>
          <a:off x="0" y="25086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18C96-6712-4912-ACAC-76F88FE0EFD7}">
      <dsp:nvSpPr>
        <dsp:cNvPr id="0" name=""/>
        <dsp:cNvSpPr/>
      </dsp:nvSpPr>
      <dsp:spPr>
        <a:xfrm>
          <a:off x="391969" y="5898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ассортиментного перечня 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выпускаемой продукции;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10703" y="77718"/>
        <a:ext cx="5450110" cy="346292"/>
      </dsp:txXfrm>
    </dsp:sp>
    <dsp:sp modelId="{ABF09CA6-09DB-48FF-8C46-C099B0A061A4}">
      <dsp:nvSpPr>
        <dsp:cNvPr id="0" name=""/>
        <dsp:cNvSpPr/>
      </dsp:nvSpPr>
      <dsp:spPr>
        <a:xfrm>
          <a:off x="0" y="84054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5B65B-94B3-47E1-A13C-94006C234934}">
      <dsp:nvSpPr>
        <dsp:cNvPr id="0" name=""/>
        <dsp:cNvSpPr/>
      </dsp:nvSpPr>
      <dsp:spPr>
        <a:xfrm>
          <a:off x="391969" y="64866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документов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 допуске к работе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у 100% персонала; </a:t>
          </a:r>
        </a:p>
      </dsp:txBody>
      <dsp:txXfrm>
        <a:off x="410703" y="667398"/>
        <a:ext cx="5450110" cy="346292"/>
      </dsp:txXfrm>
    </dsp:sp>
    <dsp:sp modelId="{76462960-4363-48D3-B02F-2A79FD4AFF87}">
      <dsp:nvSpPr>
        <dsp:cNvPr id="0" name=""/>
        <dsp:cNvSpPr/>
      </dsp:nvSpPr>
      <dsp:spPr>
        <a:xfrm>
          <a:off x="0" y="143022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3944A-1DB0-472E-9161-6D2D85D686AD}">
      <dsp:nvSpPr>
        <dsp:cNvPr id="0" name=""/>
        <dsp:cNvSpPr/>
      </dsp:nvSpPr>
      <dsp:spPr>
        <a:xfrm>
          <a:off x="391969" y="123834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объему продуктов питания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приобретаемых у отечественных производителей;</a:t>
          </a:r>
        </a:p>
      </dsp:txBody>
      <dsp:txXfrm>
        <a:off x="410703" y="1257078"/>
        <a:ext cx="5450110" cy="346292"/>
      </dsp:txXfrm>
    </dsp:sp>
    <dsp:sp modelId="{CB7135AC-9AE1-4F97-B195-CFBB15FF53A7}">
      <dsp:nvSpPr>
        <dsp:cNvPr id="0" name=""/>
        <dsp:cNvSpPr/>
      </dsp:nvSpPr>
      <dsp:spPr>
        <a:xfrm>
          <a:off x="0" y="201990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1F382-9C38-4B64-8E95-D9C20F8451DD}">
      <dsp:nvSpPr>
        <dsp:cNvPr id="0" name=""/>
        <dsp:cNvSpPr/>
      </dsp:nvSpPr>
      <dsp:spPr>
        <a:xfrm>
          <a:off x="391969" y="182802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собственного производства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продуктов питания, используемых при организации школьного питания;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1846758"/>
        <a:ext cx="5450110" cy="346292"/>
      </dsp:txXfrm>
    </dsp:sp>
    <dsp:sp modelId="{80C8514F-F29C-4B51-80F7-4F426DAB5B7B}">
      <dsp:nvSpPr>
        <dsp:cNvPr id="0" name=""/>
        <dsp:cNvSpPr/>
      </dsp:nvSpPr>
      <dsp:spPr>
        <a:xfrm>
          <a:off x="0" y="260958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EA5BB-327D-472D-AFD7-FC0A52FF0E46}">
      <dsp:nvSpPr>
        <dsp:cNvPr id="0" name=""/>
        <dsp:cNvSpPr/>
      </dsp:nvSpPr>
      <dsp:spPr>
        <a:xfrm>
          <a:off x="391969" y="241770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технологических кар</a:t>
          </a: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приготовления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блюд;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2436438"/>
        <a:ext cx="5450110" cy="346292"/>
      </dsp:txXfrm>
    </dsp:sp>
    <dsp:sp modelId="{F03E8FC6-E240-4959-A6C7-D8AB7D45F62A}">
      <dsp:nvSpPr>
        <dsp:cNvPr id="0" name=""/>
        <dsp:cNvSpPr/>
      </dsp:nvSpPr>
      <dsp:spPr>
        <a:xfrm>
          <a:off x="0" y="319926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6F16-2144-4456-A2A6-12E913261050}">
      <dsp:nvSpPr>
        <dsp:cNvPr id="0" name=""/>
        <dsp:cNvSpPr/>
      </dsp:nvSpPr>
      <dsp:spPr>
        <a:xfrm>
          <a:off x="391969" y="300738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использованию собственного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энергосберегающего оборудования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;</a:t>
          </a:r>
          <a:endParaRPr lang="ru-RU" sz="1600" kern="12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sp:txBody>
      <dsp:txXfrm>
        <a:off x="410703" y="3026118"/>
        <a:ext cx="5450110" cy="346292"/>
      </dsp:txXfrm>
    </dsp:sp>
    <dsp:sp modelId="{78531170-996C-4F22-A1F7-B40AB579CD1C}">
      <dsp:nvSpPr>
        <dsp:cNvPr id="0" name=""/>
        <dsp:cNvSpPr/>
      </dsp:nvSpPr>
      <dsp:spPr>
        <a:xfrm>
          <a:off x="0" y="378894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08E63-7864-4867-9D42-FDBBF9EE64F6}">
      <dsp:nvSpPr>
        <dsp:cNvPr id="0" name=""/>
        <dsp:cNvSpPr/>
      </dsp:nvSpPr>
      <dsp:spPr>
        <a:xfrm>
          <a:off x="391969" y="359706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сертификатов о повышении квал</a:t>
          </a:r>
          <a:r>
            <a:rPr lang="ru-RU" sz="1600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и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фикации</a:t>
          </a:r>
          <a:r>
            <a:rPr lang="ru-RU" sz="1600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поваров;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3615798"/>
        <a:ext cx="5450110" cy="346292"/>
      </dsp:txXfrm>
    </dsp:sp>
    <dsp:sp modelId="{B3BD3212-346D-4064-847D-829177545358}">
      <dsp:nvSpPr>
        <dsp:cNvPr id="0" name=""/>
        <dsp:cNvSpPr/>
      </dsp:nvSpPr>
      <dsp:spPr>
        <a:xfrm>
          <a:off x="0" y="437862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3F5E-F4AB-4252-926D-8298A2F044C9}">
      <dsp:nvSpPr>
        <dsp:cNvPr id="0" name=""/>
        <dsp:cNvSpPr/>
      </dsp:nvSpPr>
      <dsp:spPr>
        <a:xfrm>
          <a:off x="391969" y="418674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плана производственного контроля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4205478"/>
        <a:ext cx="5450110" cy="346292"/>
      </dsp:txXfrm>
    </dsp:sp>
    <dsp:sp modelId="{BAD6B32E-8888-4B6F-9A3B-9A0C1C84A285}">
      <dsp:nvSpPr>
        <dsp:cNvPr id="0" name=""/>
        <dsp:cNvSpPr/>
      </dsp:nvSpPr>
      <dsp:spPr>
        <a:xfrm>
          <a:off x="0" y="496830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75A92-A018-4AD1-BEE9-7D86C02D514B}">
      <dsp:nvSpPr>
        <dsp:cNvPr id="0" name=""/>
        <dsp:cNvSpPr/>
      </dsp:nvSpPr>
      <dsp:spPr>
        <a:xfrm>
          <a:off x="391969" y="477642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характеристики на поставщика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услуги со стороны родителей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4795158"/>
        <a:ext cx="545011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单击此处编辑母版标题样式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effectLst/>
              </a:defRPr>
            </a:lvl1pPr>
          </a:lstStyle>
          <a:p>
            <a:r>
              <a:rPr lang="en-US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0DAC-5EAA-4F31-971E-9A80B4D96162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6F00-273A-43F3-8EF1-D9E43ED0F688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D617-9716-411D-B40E-C9BB80E38093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A108-6E84-45CF-A002-FD82340AF651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8F34-2129-4A24-A0CD-ECE211076774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B08D-4510-4E24-85CB-AD123F2A1313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7DCF-4398-4437-BFB5-89E33AD3B117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C12C-B65D-4455-9038-56B7EF5D87FA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9CF7-3338-4243-AB21-A2579F806B40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082B-9790-4013-AA67-1B23EABB90CF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8D27-4AA8-46A7-AA4C-28E254F3E933}" type="slidenum">
              <a:rPr lang="zh-CN" altLang="en-US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ru-RU" smtClean="0"/>
              <a:t>单击此处编辑标题样式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单击此处编辑母版文本样式</a:t>
            </a:r>
            <a:endParaRPr lang="en-US" smtClean="0"/>
          </a:p>
          <a:p>
            <a:pPr lvl="1"/>
            <a:r>
              <a:rPr lang="en-US" smtClean="0"/>
              <a:t>第二级</a:t>
            </a:r>
            <a:endParaRPr lang="en-US" smtClean="0"/>
          </a:p>
          <a:p>
            <a:pPr lvl="2"/>
            <a:r>
              <a:rPr lang="en-US" smtClean="0"/>
              <a:t>第三级</a:t>
            </a:r>
            <a:endParaRPr lang="en-US" smtClean="0"/>
          </a:p>
          <a:p>
            <a:pPr lvl="3"/>
            <a:r>
              <a:rPr lang="en-US" smtClean="0"/>
              <a:t>第四级</a:t>
            </a:r>
            <a:endParaRPr lang="en-US" smtClean="0"/>
          </a:p>
          <a:p>
            <a:pPr lvl="4"/>
            <a:r>
              <a:rPr 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8A3C0EC8-CF15-42FC-8005-14E071F5F325}" type="slidenum">
              <a:rPr lang="zh-CN" altLang="en-US"/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91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МИНИСТЕРСТВО ОБРАЗОВАНИЯ И НАУКИ РЕСПУБЛИКИ КАЗАХСТАН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КОМИТЕТ ПО ОХРАНЕ ПРАВ ДЕТЕЙ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581400" y="1371600"/>
            <a:ext cx="5257800" cy="3124200"/>
          </a:xfrm>
          <a:prstGeom prst="roundRect">
            <a:avLst/>
          </a:prstGeom>
          <a:solidFill>
            <a:schemeClr val="tx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ПЕРЕВОД 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КОНКУРСНЫХ ПРОЦЕДУР</a:t>
            </a:r>
            <a:b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 выбору поставщика услуг, товаров,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связанных с организацией питания детей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в организациях среднего образования,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дошкольных организациях,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организациях образования для детей-сирот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детей, оставшихся без попечения родителей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</a:rPr>
              <a:t>В ЭЛЕКТРОННЫЙ ФОРМАТ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750"/>
            <a:ext cx="9144000" cy="3381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2020 ГОД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3077" name="Picture 8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1296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6892" y="4800564"/>
            <a:ext cx="66175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ШКОЛЬНОЕ ПИТАНИЕ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079" name="Picture 8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9850"/>
            <a:ext cx="9890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2325688"/>
            <a:ext cx="4224338" cy="6461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повышение прозрачности 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роведения конкурсных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процедур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5661025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76400" y="317500"/>
            <a:ext cx="3733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ОСНОВНЫЕ ЦЕЛИ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3" y="1493838"/>
            <a:ext cx="4148137" cy="1477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сокращение фактов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нарушения законодательства организаторами конкурса, соответственно жалоб со стороны потенциальных поставщиков на действия конкурсных комиссий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209675"/>
            <a:ext cx="3462338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усиление требований 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 потенциальным поставщикам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услуг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1263" y="344488"/>
            <a:ext cx="2581275" cy="6461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усиление контроля 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 качеством питания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3378200"/>
            <a:ext cx="6400800" cy="584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ЭЛЕКТРОННЫЙ ФОРМАТ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3" y="4597400"/>
            <a:ext cx="8601075" cy="20320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Использовать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единый портал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для проведения конкурсов по организации питания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Исключить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взаимодействие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участников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процесса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Сократить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количество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документов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время на формирование и направление заявок потенциальных поставщиков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Осуществлять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автоматическую регистрацию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конкурсных заявок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Осуществлять постоянный электронный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камеральный контроль </a:t>
            </a: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органами </a:t>
            </a: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финансового контроля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1275" y="4114800"/>
            <a:ext cx="6562725" cy="3698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Arial Narrow" panose="020B0606020202030204" pitchFamily="34" charset="0"/>
              </a:rPr>
              <a:t>Перевод в электронный формат конкурсных процедур позволит: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pic>
        <p:nvPicPr>
          <p:cNvPr id="4107" name="Picture 2" descr="C:\Users\stella.ibraeva\Desktop\560829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2743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914400"/>
            <a:ext cx="7772400" cy="4619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latin typeface="Arial Narrow" panose="020B0606020202030204" pitchFamily="34" charset="0"/>
              </a:rPr>
              <a:t>ИСКЛЮЧЕНЫ КРИТЕРИИ ПО: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381750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66800" y="152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КРИТЕРИИ ВЫБОРА ПОСТАВЩИКА УСЛУГ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52516" y="1376131"/>
          <a:ext cx="7839398" cy="535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126" name="Picture 2" descr="C:\Users\stella.ibraeva\Desktop\p7QSSD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stella.ibraeva\Desktop\318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352800"/>
            <a:ext cx="2346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Users\stella.ibraeva\Desktop\2018103111251336718_3_24_04_20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181600"/>
            <a:ext cx="2346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804863"/>
            <a:ext cx="7818438" cy="4619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 Narrow" panose="020B0606020202030204" pitchFamily="34" charset="0"/>
              </a:rPr>
              <a:t>Конкретизированы требования по следующим критериям: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4738" y="1597025"/>
            <a:ext cx="5072062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 опыту работы в организации образования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предусмотрены баллы за каждые 8 месяцев работы, т.е. с учетом каникулярного времени (подтверждается копиями ранее заключенных договоров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актами выполненных работ за последний месяц исполнения данных договоров,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копиями договоров имущественного найма (аренды)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столовых государственных юридических лиц);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453188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66800" y="152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ТРЕБОВАНИЯ К ПОСТАВЩИКАМ УСЛУГ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738" y="4813300"/>
            <a:ext cx="5072062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наличие повара,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диетолога или диетической сестры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медицинское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образование), заведующего производством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     (с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квалификацией  «технолог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»)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(подтверждается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копиями документов о наличии трудовых отношений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работников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 потенциальным поставщиком на момент подачи заявки в соответствии с Трудовым кодексом РК, профессионального образования согласно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ЗРК «Об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образовании»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разряд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а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а также документа, удостоверяющего личность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специалиста);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563" y="3213100"/>
            <a:ext cx="5075237" cy="1385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наличие регистрации потенциального поставщика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на территории, где проводится конкурс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(подтверждается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налоговой отчетностью за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предшествующий период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предыдущ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его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год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а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подтверждающей деятельность на территории соответствующей области, города республиканского значения, столицы, где проводится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конкурс);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Picture 2" descr="C:\Users\stella.ibraeva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165350"/>
            <a:ext cx="463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C:\Users\stella.ibraeva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686175"/>
            <a:ext cx="4619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C:\Users\stella.ibraeva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500688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 descr="C:\Users\stella.ibraeva\Desktop\big_88febd4fea10f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7175"/>
            <a:ext cx="2997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 descr="C:\Users\stella.ibraeva\Desktop\MURZ5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186113"/>
            <a:ext cx="29718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" descr="C:\Users\stella.ibraeva\Desktop\28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953000"/>
            <a:ext cx="29718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 bwMode="auto">
          <a:xfrm>
            <a:off x="1371600" y="1295400"/>
            <a:ext cx="5867400" cy="5410200"/>
          </a:xfrm>
          <a:prstGeom prst="ellipse">
            <a:avLst/>
          </a:prstGeom>
          <a:noFill/>
          <a:ln w="76200" cap="sq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453188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4738" y="152400"/>
            <a:ext cx="7848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КРИТЕРИИ ВЫБОРА ПОСТАВЩИКА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ТОВАРОВ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3838" y="3411538"/>
            <a:ext cx="2349500" cy="32940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сертифицированной системы 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(сертифицированных систем) </a:t>
            </a: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менеджмента качества                                 </a:t>
            </a:r>
            <a:r>
              <a:rPr lang="ru-RU" sz="1600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соответствии                          с требованиями национальных стандартов                             по приобретаемым товарам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5283200"/>
            <a:ext cx="5943600" cy="13239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сертифицированной системы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(сертифицированных систем) </a:t>
            </a: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менеджмента управления окружающей средой                              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соответствии с требованиями национальных стандартов и (или) подтверждения соответствия стандарту экологически чистой продукции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189960"/>
            <a:ext cx="2133658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условия </a:t>
            </a:r>
            <a:r>
              <a:rPr lang="ru-RU" sz="1600" b="1" i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доставки </a:t>
            </a:r>
            <a:endParaRPr lang="ru-RU" sz="1600" b="1" i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продуктов   питания</a:t>
            </a:r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специализированным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автотранспортом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447800"/>
            <a:ext cx="2895600" cy="10779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 регистрации  </a:t>
            </a:r>
            <a:r>
              <a:rPr lang="ru-RU" sz="1600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потенциального   поставщика  на  территории, где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проводится конкурс </a:t>
            </a:r>
            <a:endParaRPr lang="ru-RU" sz="1600" b="1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177" name="Picture 2" descr="C:\Users\stella.ibraeva\Desktop\1449659963_stolov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179638"/>
            <a:ext cx="390683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9000" y="1447800"/>
            <a:ext cx="5486400" cy="5842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 документа 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 добровольной  сертификации  товаров   для отечественного товаропроизводителя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4475" y="2601913"/>
            <a:ext cx="2305050" cy="33813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опыт работы</a:t>
            </a:r>
            <a:endParaRPr lang="ru-RU" sz="1600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0200" y="838200"/>
            <a:ext cx="3697288" cy="3381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КРИТЕРИИ: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0" y="5092700"/>
            <a:ext cx="2667000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5.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Предоставление сведений Заказчику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соответствии количественного и качественного состава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работников пищеблока, указанных им в период конкурса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738" y="238125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УСИЛЕНИЕ ТРЕБОВАНИЙ К ПОСТАВЩИКАМ УСЛУГ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650" y="1447800"/>
            <a:ext cx="2952750" cy="52625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17780"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Для решения вопросов  своевременного и качественного обслуживания обучающихся (очереди, температурный режим блюд и т.д.) предусмотрены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требования к численности поваров и работников пищеблоков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из расчета: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7780" indent="250825" algn="just">
              <a:buFontTx/>
              <a:buChar char="-"/>
              <a:defRPr/>
            </a:pP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до 150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 -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не менее 1-го повара, 1-го кухонного рабочего;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7780" indent="250825" algn="just">
              <a:buFontTx/>
              <a:buChar char="-"/>
              <a:defRPr/>
            </a:pP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от 151 до 350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 -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не менее 1-го повара, 2-х кухонных рабочих;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7780" indent="250825" algn="just">
              <a:buFontTx/>
              <a:buChar char="-"/>
              <a:defRPr/>
            </a:pP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от 351 до 650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не менее 1-го повара, 3-х кухонных рабочих;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7780" indent="250825" algn="just">
              <a:buFontTx/>
              <a:buChar char="-"/>
              <a:defRPr/>
            </a:pP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от 651 до 1500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 -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не менее 3-х поваров, 4-х кухонных рабочих;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7780" indent="250825" algn="just">
              <a:buFontTx/>
              <a:buChar char="-"/>
              <a:defRPr/>
            </a:pP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от 1501 до 2500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 -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не менее 3-х поваров, 5-ти кухонных рабочих;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7780" indent="250825" algn="just">
              <a:buFontTx/>
              <a:buChar char="-"/>
              <a:defRPr/>
            </a:pP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от 2501 </a:t>
            </a:r>
            <a:r>
              <a:rPr lang="en-US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более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 -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не менее 3-х поваров, 7-ми кухонных рабочих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1066800"/>
            <a:ext cx="2667000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2"/>
              <a:defRPr/>
            </a:pP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Запрет на продление </a:t>
            </a:r>
            <a:endParaRPr lang="en-US" sz="14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договора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случае выявления систематических нарушений, подтвержденных тремя и более актами комиссий по мониторингу за качеством питания, МЭГ, а также при повторном выявлении СЭС грубых нарушений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3340100"/>
            <a:ext cx="2667000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городских школах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установка поставщиками системы видеонаблюдения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пищеблоке столовой и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внедрение системы безналичного расчета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6338" y="927100"/>
            <a:ext cx="2667000" cy="33239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4"/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Запрет на участие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в </a:t>
            </a:r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конкурсах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(лотах), проводимых в городах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Нур-Султан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Алматы, Шымкент стоимость которых превышает двадцатитысячекратного размера МРП, в городах областного значения - десятитысячекратного размера МРП, потенциальных поставщиков у которых показатель уплаченных налогов в течение трех лет составляет 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менее трех процентов от доходов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потенциального поставщика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 startAt="4"/>
              <a:defRPr/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Picture 2" descr="C:\Users\stella.ibraeva\Desktop\2018100121431316838_rus31004-osnovnoe-zako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00625"/>
            <a:ext cx="2667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6248400" y="6629400"/>
            <a:ext cx="2643188" cy="206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243638" y="4856163"/>
            <a:ext cx="2643187" cy="20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74738" y="896938"/>
            <a:ext cx="2125662" cy="3397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ТРЕБОВАНИЯ: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413" y="609600"/>
            <a:ext cx="8153400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Изложены в новой редакции: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308725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14413" y="88900"/>
            <a:ext cx="815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ТРЕБОВАНИЯ  К ОРГАНАМ  И ОРГАНИЗАЦИЯМ ОБРАЗОВАНИЯ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28600" y="4397375"/>
            <a:ext cx="2743200" cy="2222500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Руководитель 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  среднего 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 в  соответствии 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 перспективным меню,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утвержденным органом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образованием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ежедневно утверждает меню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 указанием выхода блюд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200400" y="2590800"/>
            <a:ext cx="2743200" cy="4038600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Органы управления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образованием и организации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размещают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информацию по организации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питания обучающихся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(перспективное,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ежедневное меню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 приложением фото блюд,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план работы, акты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комиссий по мониторингу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качества питания,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межведомственных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экспертных групп)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 рубрике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«Школьное питание», а также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системе «Күнделік»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172200" y="1982788"/>
            <a:ext cx="2819400" cy="4637087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Организатор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конкурса обеспечивает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присутствие 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наблюдателей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600" b="1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не менее двух человек</a:t>
            </a:r>
            <a:endParaRPr lang="en-US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представители НПО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области защиты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прав детей,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политических партий,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попечительских советов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школ</a:t>
            </a:r>
            <a:r>
              <a:rPr lang="en-US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(при наличии)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родительской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общественности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(по согласованию). 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Мнение наблюдателей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формируется в письменном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виде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224" name="Группа 24"/>
          <p:cNvGrpSpPr/>
          <p:nvPr/>
        </p:nvGrpSpPr>
        <p:grpSpPr bwMode="auto">
          <a:xfrm>
            <a:off x="174625" y="3838575"/>
            <a:ext cx="2797175" cy="436563"/>
            <a:chOff x="315038" y="277721"/>
            <a:chExt cx="1699005" cy="2808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15038" y="277721"/>
              <a:ext cx="1699005" cy="280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15038" y="277721"/>
              <a:ext cx="1699005" cy="68413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225" name="Группа 27"/>
          <p:cNvGrpSpPr/>
          <p:nvPr/>
        </p:nvGrpSpPr>
        <p:grpSpPr bwMode="auto">
          <a:xfrm>
            <a:off x="3200400" y="1982788"/>
            <a:ext cx="2706688" cy="485775"/>
            <a:chOff x="3095124" y="197627"/>
            <a:chExt cx="1772385" cy="2808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095124" y="197627"/>
              <a:ext cx="1746397" cy="2808000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121112" y="197627"/>
              <a:ext cx="1746397" cy="69741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226" name="Группа 30"/>
          <p:cNvGrpSpPr/>
          <p:nvPr/>
        </p:nvGrpSpPr>
        <p:grpSpPr bwMode="auto">
          <a:xfrm>
            <a:off x="6075363" y="1404938"/>
            <a:ext cx="2811462" cy="436562"/>
            <a:chOff x="5128055" y="66554"/>
            <a:chExt cx="2810438" cy="2808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128055" y="66554"/>
              <a:ext cx="2810438" cy="280800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5128055" y="66554"/>
              <a:ext cx="2810438" cy="112320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9227" name="Picture 2" descr="C:\Users\stella.ibraeva\Desktop\edb8c8d73bd9e7cc1ac4c9666209831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443038"/>
            <a:ext cx="3060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3835400"/>
            <a:ext cx="4619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981200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04938"/>
            <a:ext cx="463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5838" y="742950"/>
            <a:ext cx="6888162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В </a:t>
            </a:r>
            <a:r>
              <a:rPr lang="ru-RU" sz="2000" b="1" dirty="0" smtClean="0">
                <a:latin typeface="Arial Narrow" panose="020B0606020202030204" pitchFamily="34" charset="0"/>
              </a:rPr>
              <a:t>Правилах </a:t>
            </a:r>
            <a:r>
              <a:rPr lang="ru-RU" sz="2000" b="1" dirty="0">
                <a:latin typeface="Arial Narrow" panose="020B0606020202030204" pitchFamily="34" charset="0"/>
              </a:rPr>
              <a:t>предусмотрены: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447800"/>
            <a:ext cx="6604000" cy="15700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приостановление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процедуры заключения договора в случае подачи одним из участников конкурса жалобы на действия конкурсной комиссии;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отмена  конкурса, расторжение договора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основании актов уполномоченных государственных органов;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заключение договора с победителем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согласно актам уполномоченных государственных органов без проведения нового конкурса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5949950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325" y="4321175"/>
            <a:ext cx="8261350" cy="230832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запрет привлечения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субподрядчиков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пролонгация договора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 случае отсутствия нарушений со стороны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поставщика </a:t>
            </a:r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услуги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поставщиком услуги сведений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об используемом перечне продуктов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питания</a:t>
            </a:r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обучающихся с приложением документов, удостоверяющих их качество и безопасность.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    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При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отсутствии оборудования и/или наличии изношенного оборудования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школьной столовой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конкурсные процедуру осуществляются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Законом о государственно-частном партнерстве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65088"/>
            <a:ext cx="7896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АНАЛОГИЯ  СИСТЕМЫ   ГОСЗАКУПОК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01988"/>
            <a:ext cx="9144000" cy="523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РАНЕЕ ДЕЙСТВОВАВШИЕ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НОРМЫ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49" name="Picture 2" descr="C:\Users\stella.ibraeva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7800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C:\Users\stella.ibraeva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938588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право стрелка 1"/>
          <p:cNvSpPr/>
          <p:nvPr/>
        </p:nvSpPr>
        <p:spPr bwMode="auto">
          <a:xfrm>
            <a:off x="7283450" y="1143000"/>
            <a:ext cx="1309688" cy="1289050"/>
          </a:xfrm>
          <a:prstGeom prst="curvedLeftArrow">
            <a:avLst>
              <a:gd name="adj1" fmla="val 25000"/>
              <a:gd name="adj2" fmla="val 48510"/>
              <a:gd name="adj3" fmla="val 25000"/>
            </a:avLst>
          </a:prstGeom>
          <a:solidFill>
            <a:schemeClr val="bg1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sp>
        <p:nvSpPr>
          <p:cNvPr id="14" name="Выгнутая вправо стрелка 13"/>
          <p:cNvSpPr/>
          <p:nvPr/>
        </p:nvSpPr>
        <p:spPr bwMode="auto">
          <a:xfrm>
            <a:off x="7464425" y="3740150"/>
            <a:ext cx="1311275" cy="1289050"/>
          </a:xfrm>
          <a:prstGeom prst="curvedLeftArrow">
            <a:avLst>
              <a:gd name="adj1" fmla="val 25000"/>
              <a:gd name="adj2" fmla="val 48510"/>
              <a:gd name="adj3" fmla="val 25000"/>
            </a:avLst>
          </a:prstGeom>
          <a:solidFill>
            <a:schemeClr val="bg1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62258" y="3759200"/>
            <a:ext cx="6888162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В </a:t>
            </a:r>
            <a:r>
              <a:rPr lang="ru-RU" sz="2000" b="1" dirty="0" smtClean="0">
                <a:latin typeface="Arial Narrow" panose="020B0606020202030204" pitchFamily="34" charset="0"/>
              </a:rPr>
              <a:t>Правилах </a:t>
            </a:r>
            <a:r>
              <a:rPr lang="ru-RU" sz="2000" b="1" dirty="0">
                <a:latin typeface="Arial Narrow" panose="020B0606020202030204" pitchFamily="34" charset="0"/>
              </a:rPr>
              <a:t>предусмотрены: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Благодарю за внимание!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RESOURCE_PATHS_HASH_PRESENTER" val="c36e5cbd53314d6a9bc638826a3a3b17ab43ffa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6553</Words>
  <Application>WPS Presentation</Application>
  <PresentationFormat>Экран (4:3)</PresentationFormat>
  <Paragraphs>164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Tahoma</vt:lpstr>
      <vt:lpstr>Arial Narrow</vt:lpstr>
      <vt:lpstr>Century Gothic</vt:lpstr>
      <vt:lpstr>Yu Gothic UI</vt:lpstr>
      <vt:lpstr>Microsoft YaHei</vt:lpstr>
      <vt:lpstr/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Благодарю за внимание!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Ибраева Стэлла Амангельдиевна</dc:creator>
  <cp:lastModifiedBy>Someone's Account</cp:lastModifiedBy>
  <cp:revision>158</cp:revision>
  <cp:lastPrinted>2411-12-30T00:00:00Z</cp:lastPrinted>
  <dcterms:created xsi:type="dcterms:W3CDTF">1999-12-02T05:36:00Z</dcterms:created>
  <dcterms:modified xsi:type="dcterms:W3CDTF">2020-08-03T03:28:06Z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TC011408092052</vt:lpwstr>
  </property>
  <property fmtid="{D5CDD505-2E9C-101B-9397-08002B2CF9AE}" pid="3" name="KSOProductBuildVer">
    <vt:lpwstr>1033-11.2.0.9453</vt:lpwstr>
  </property>
</Properties>
</file>