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12.03.20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12.03.20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12.03.20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12.03.20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12.03.20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12.03.20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12.03.20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12.03.20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12.03.20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12.03.20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12.03.20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чт 12.03.20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" y="0"/>
            <a:ext cx="9144000" cy="68417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203"/>
            <a:ext cx="7772400" cy="604485"/>
          </a:xfrm>
        </p:spPr>
        <p:txBody>
          <a:bodyPr>
            <a:normAutofit/>
          </a:bodyPr>
          <a:lstStyle/>
          <a:p>
            <a:r>
              <a:rPr lang="kk-KZ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Әлихан Бөкейхан атындағы №76 мектеп-лицей ШЖҚ МКК</a:t>
            </a:r>
            <a:endParaRPr lang="ru-RU" sz="2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798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920880" cy="1800200"/>
          </a:xfrm>
        </p:spPr>
        <p:txBody>
          <a:bodyPr/>
          <a:lstStyle/>
          <a:p>
            <a:pPr marL="0" indent="0" algn="ctr">
              <a:buNone/>
            </a:pPr>
            <a:r>
              <a:rPr lang="kk-KZ" sz="5400" i="1" dirty="0" smtClean="0">
                <a:latin typeface="Constantia" pitchFamily="18" charset="0"/>
              </a:rPr>
              <a:t>Адалдық бұрышы</a:t>
            </a:r>
            <a:endParaRPr lang="ru-RU" sz="5400" i="1" dirty="0">
              <a:latin typeface="Constantia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44824"/>
            <a:ext cx="7848872" cy="4771181"/>
          </a:xfrm>
        </p:spPr>
      </p:pic>
    </p:spTree>
    <p:extLst>
      <p:ext uri="{BB962C8B-B14F-4D97-AF65-F5344CB8AC3E}">
        <p14:creationId xmlns:p14="http://schemas.microsoft.com/office/powerpoint/2010/main" val="945212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44824"/>
            <a:ext cx="7632848" cy="501317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49694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Әкімің</a:t>
            </a:r>
            <a:r>
              <a:rPr lang="ru-RU" sz="3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әділ</a:t>
            </a:r>
            <a:r>
              <a:rPr lang="ru-RU" sz="3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болмаса</a:t>
            </a:r>
            <a:r>
              <a:rPr lang="ru-RU" sz="3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жұрт</a:t>
            </a:r>
            <a:r>
              <a:rPr lang="ru-RU" sz="3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бұзылады</a:t>
            </a:r>
            <a:r>
              <a:rPr lang="ru-RU" sz="3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3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Саудаң</a:t>
            </a:r>
            <a:r>
              <a:rPr lang="ru-RU" sz="3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әділ</a:t>
            </a:r>
            <a:r>
              <a:rPr lang="ru-RU" sz="3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болмаса</a:t>
            </a:r>
            <a:r>
              <a:rPr lang="ru-RU" sz="3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нарық</a:t>
            </a:r>
            <a:r>
              <a:rPr lang="ru-RU" sz="3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бұзылады</a:t>
            </a:r>
            <a:r>
              <a:rPr lang="ru-RU" sz="3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98758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27280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Адалдық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кітапханасы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99956"/>
            <a:ext cx="7128792" cy="5164130"/>
          </a:xfrm>
        </p:spPr>
      </p:pic>
    </p:spTree>
    <p:extLst>
      <p:ext uri="{BB962C8B-B14F-4D97-AF65-F5344CB8AC3E}">
        <p14:creationId xmlns:p14="http://schemas.microsoft.com/office/powerpoint/2010/main" val="3083692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24936" cy="1215008"/>
          </a:xfrm>
        </p:spPr>
        <p:txBody>
          <a:bodyPr/>
          <a:lstStyle/>
          <a:p>
            <a:pPr marL="0" indent="0" algn="ctr">
              <a:buNone/>
            </a:pPr>
            <a:r>
              <a:rPr lang="kk-KZ" i="1" dirty="0" smtClean="0"/>
              <a:t>Адал бол! </a:t>
            </a:r>
            <a:br>
              <a:rPr lang="kk-KZ" i="1" dirty="0" smtClean="0"/>
            </a:br>
            <a:r>
              <a:rPr lang="kk-KZ" i="1" dirty="0" smtClean="0"/>
              <a:t>Жемқорлыққа жол берме!</a:t>
            </a:r>
            <a:endParaRPr lang="ru-RU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16832"/>
            <a:ext cx="7992888" cy="4941167"/>
          </a:xfrm>
        </p:spPr>
      </p:pic>
    </p:spTree>
    <p:extLst>
      <p:ext uri="{BB962C8B-B14F-4D97-AF65-F5344CB8AC3E}">
        <p14:creationId xmlns:p14="http://schemas.microsoft.com/office/powerpoint/2010/main" val="3565409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088575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err="1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Адалдық</a:t>
            </a:r>
            <a:r>
              <a:rPr lang="ru-RU" i="1" dirty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 - </a:t>
            </a:r>
            <a:r>
              <a:rPr lang="ru-RU" i="1" dirty="0" err="1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ардың</a:t>
            </a:r>
            <a:r>
              <a:rPr lang="ru-RU" i="1" dirty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ісі</a:t>
            </a:r>
            <a:r>
              <a:rPr lang="ru-RU" i="1" dirty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/>
            </a:r>
            <a:br>
              <a:rPr lang="ru-RU" i="1" dirty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</a:br>
            <a:endParaRPr lang="ru-RU" dirty="0">
              <a:latin typeface="Constantia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28800"/>
            <a:ext cx="7560840" cy="5229200"/>
          </a:xfrm>
        </p:spPr>
      </p:pic>
    </p:spTree>
    <p:extLst>
      <p:ext uri="{BB962C8B-B14F-4D97-AF65-F5344CB8AC3E}">
        <p14:creationId xmlns:p14="http://schemas.microsoft.com/office/powerpoint/2010/main" val="381684022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37</TotalTime>
  <Words>25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Әлихан Бөкейхан атындағы №76 мектеп-лицей ШЖҚ МКК</vt:lpstr>
      <vt:lpstr>Адалдық бұрышы</vt:lpstr>
      <vt:lpstr>Әкімің әділ болмаса жұрт бұзылады, Саудаң әділ болмаса нарық бұзылады. </vt:lpstr>
      <vt:lpstr>Адалдық кітапханасы</vt:lpstr>
      <vt:lpstr>Адал бол!  Жемқорлыққа жол берме!</vt:lpstr>
      <vt:lpstr>Адалдық - ардың ісі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Әлихан Бөкейхан атындағы №76 мектеп-лицей ШЖҚ МКК</dc:title>
  <dc:creator>School767</dc:creator>
  <cp:lastModifiedBy>School767</cp:lastModifiedBy>
  <cp:revision>5</cp:revision>
  <dcterms:created xsi:type="dcterms:W3CDTF">2020-03-12T06:38:03Z</dcterms:created>
  <dcterms:modified xsi:type="dcterms:W3CDTF">2020-03-12T07:27:43Z</dcterms:modified>
</cp:coreProperties>
</file>